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4" r:id="rId3"/>
    <p:sldId id="312" r:id="rId4"/>
    <p:sldId id="317" r:id="rId5"/>
    <p:sldId id="311" r:id="rId6"/>
    <p:sldId id="318" r:id="rId7"/>
    <p:sldId id="316" r:id="rId8"/>
    <p:sldId id="319" r:id="rId9"/>
    <p:sldId id="322" r:id="rId10"/>
    <p:sldId id="323" r:id="rId11"/>
    <p:sldId id="321" r:id="rId1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édio 4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Estilo Médio 3 - Destaqu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3"/>
    <p:restoredTop sz="94613"/>
  </p:normalViewPr>
  <p:slideViewPr>
    <p:cSldViewPr>
      <p:cViewPr varScale="1">
        <p:scale>
          <a:sx n="62" d="100"/>
          <a:sy n="62" d="100"/>
        </p:scale>
        <p:origin x="1576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25/05/2023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25/05/2023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D545E-D36A-4832-938A-2ECADA69E4C6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914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38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D545E-D36A-4832-938A-2ECADA69E4C6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66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59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8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3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6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85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64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47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01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656806" y="1579482"/>
            <a:ext cx="7129462" cy="146843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867400" y="3962400"/>
            <a:ext cx="5029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endParaRPr lang="pt-PT" sz="1200" b="1" dirty="0"/>
          </a:p>
          <a:p>
            <a:pPr>
              <a:lnSpc>
                <a:spcPct val="150000"/>
              </a:lnSpc>
            </a:pPr>
            <a:r>
              <a:rPr lang="pt-PT" sz="1200" b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r>
              <a:rPr lang="pt-PT" sz="1200" b="1" dirty="0">
                <a:latin typeface="Arial"/>
                <a:cs typeface="Arial"/>
              </a:rPr>
              <a:t> Docentes</a:t>
            </a:r>
            <a:r>
              <a:rPr lang="pt-PT" sz="1200" b="1" dirty="0"/>
              <a:t>: Prof. Rui Mendes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Prof. Miguel Rocha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</a:t>
            </a:r>
            <a:endParaRPr lang="pt-PT" sz="11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pt-PT" sz="1100" dirty="0">
                <a:solidFill>
                  <a:schemeClr val="tx2"/>
                </a:solidFill>
              </a:rPr>
              <a:t>Universidade do Minho </a:t>
            </a:r>
          </a:p>
          <a:p>
            <a:pPr>
              <a:lnSpc>
                <a:spcPct val="150000"/>
              </a:lnSpc>
            </a:pPr>
            <a:r>
              <a:rPr lang="pt-PT" sz="1100" dirty="0" err="1">
                <a:solidFill>
                  <a:schemeClr val="tx2"/>
                </a:solidFill>
              </a:rPr>
              <a:t>https</a:t>
            </a:r>
            <a:r>
              <a:rPr lang="pt-PT" sz="1100" dirty="0">
                <a:solidFill>
                  <a:schemeClr val="tx2"/>
                </a:solidFill>
              </a:rPr>
              <a:t>://</a:t>
            </a:r>
            <a:r>
              <a:rPr lang="pt-PT" sz="1100" dirty="0" err="1">
                <a:solidFill>
                  <a:schemeClr val="tx2"/>
                </a:solidFill>
              </a:rPr>
              <a:t>www.uminho.pt</a:t>
            </a:r>
            <a:r>
              <a:rPr lang="pt-PT" sz="1100" dirty="0">
                <a:solidFill>
                  <a:schemeClr val="tx2"/>
                </a:solidFill>
              </a:rPr>
              <a:t>/PT</a:t>
            </a:r>
            <a:br>
              <a:rPr lang="pt-PT" sz="1200" dirty="0"/>
            </a:br>
            <a:endParaRPr lang="pt-PT" sz="1200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-6350" y="6173788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1295400" y="446869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cap="all" dirty="0"/>
              <a:t>MESTRADO em Engenharia Informática</a:t>
            </a:r>
            <a:endParaRPr lang="pt-PT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14400" y="3064962"/>
            <a:ext cx="4191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pt-PT" sz="2000" b="1" dirty="0">
              <a:solidFill>
                <a:schemeClr val="tx2"/>
              </a:solidFill>
            </a:endParaRPr>
          </a:p>
          <a:p>
            <a:pPr algn="just"/>
            <a:r>
              <a:rPr lang="pt-PT" sz="2000" b="1" dirty="0">
                <a:solidFill>
                  <a:srgbClr val="FFC000"/>
                </a:solidFill>
                <a:cs typeface="Arial"/>
              </a:rPr>
              <a:t>■ </a:t>
            </a:r>
            <a:r>
              <a:rPr lang="pt-PT" sz="2000" b="1" dirty="0">
                <a:solidFill>
                  <a:schemeClr val="tx2"/>
                </a:solidFill>
                <a:cs typeface="Arial"/>
              </a:rPr>
              <a:t>UC</a:t>
            </a:r>
            <a:r>
              <a:rPr lang="pt-PT" sz="2000" b="1" dirty="0">
                <a:solidFill>
                  <a:schemeClr val="tx2"/>
                </a:solidFill>
              </a:rPr>
              <a:t>: Mineração de Dados</a:t>
            </a:r>
            <a:endParaRPr lang="pt-PT" sz="2000" b="1" i="1" dirty="0">
              <a:solidFill>
                <a:schemeClr val="tx2"/>
              </a:solidFill>
            </a:endParaRP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267200" y="1871314"/>
            <a:ext cx="453707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</a:t>
            </a: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Modeling</a:t>
            </a: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</a:t>
            </a:r>
            <a:endParaRPr lang="pt-PT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Product</a:t>
            </a: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Reviews</a:t>
            </a:r>
            <a:endParaRPr lang="pt-PT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14400" y="4038600"/>
            <a:ext cx="41910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/>
              <a:t>Bárbara Freixo - PG</a:t>
            </a:r>
            <a:r>
              <a:rPr lang="pt-PT" sz="2000" b="1" i="0" dirty="0">
                <a:solidFill>
                  <a:srgbClr val="000000"/>
                </a:solidFill>
                <a:effectLst/>
                <a:latin typeface="docs-Calibri"/>
              </a:rPr>
              <a:t>49169</a:t>
            </a:r>
            <a:endParaRPr lang="pt-PT" sz="2000" b="1" dirty="0"/>
          </a:p>
          <a:p>
            <a:pPr>
              <a:lnSpc>
                <a:spcPct val="150000"/>
              </a:lnSpc>
            </a:pPr>
            <a:r>
              <a:rPr lang="pt-PT" sz="2000" b="1" dirty="0"/>
              <a:t>Cátia Cardoso – PG51239</a:t>
            </a:r>
          </a:p>
          <a:p>
            <a:pPr>
              <a:lnSpc>
                <a:spcPct val="150000"/>
              </a:lnSpc>
            </a:pPr>
            <a:r>
              <a:rPr lang="pt-PT" sz="2000" b="1" dirty="0"/>
              <a:t>Cláudia Ribeiro – PG49998</a:t>
            </a: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7221537" y="5807075"/>
            <a:ext cx="1951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b="1" dirty="0">
                <a:solidFill>
                  <a:schemeClr val="tx2"/>
                </a:solidFill>
              </a:rPr>
              <a:t>Ano Escolar: 2022/2023</a:t>
            </a:r>
            <a:endParaRPr lang="pt-PT" sz="1400" dirty="0"/>
          </a:p>
        </p:txBody>
      </p:sp>
      <p:pic>
        <p:nvPicPr>
          <p:cNvPr id="1028" name="Picture 4" descr="Idea">
            <a:extLst>
              <a:ext uri="{FF2B5EF4-FFF2-40B4-BE49-F238E27FC236}">
                <a16:creationId xmlns:a16="http://schemas.microsoft.com/office/drawing/2014/main" id="{3FEF866A-F99B-34BF-C767-B836EC71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230881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16116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Demonstração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</a:t>
            </a:r>
            <a:r>
              <a:rPr lang="pt-PT" sz="1000" b="1" dirty="0" err="1"/>
              <a:t>on</a:t>
            </a:r>
            <a:r>
              <a:rPr lang="pt-PT" sz="1000" b="1" dirty="0"/>
              <a:t> </a:t>
            </a:r>
            <a:r>
              <a:rPr lang="pt-PT" sz="1000" b="1" dirty="0" err="1"/>
              <a:t>Product</a:t>
            </a:r>
            <a:r>
              <a:rPr lang="pt-PT" sz="1000" b="1" dirty="0"/>
              <a:t>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520325" y="1828800"/>
            <a:ext cx="8305800" cy="1998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PT" sz="7200" b="1" dirty="0"/>
              <a:t>Demonstração</a:t>
            </a: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74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656806" y="1579482"/>
            <a:ext cx="7129462" cy="146843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867400" y="3962400"/>
            <a:ext cx="5029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endParaRPr lang="pt-PT" sz="1200" b="1" dirty="0"/>
          </a:p>
          <a:p>
            <a:pPr>
              <a:lnSpc>
                <a:spcPct val="150000"/>
              </a:lnSpc>
            </a:pPr>
            <a:r>
              <a:rPr lang="pt-PT" sz="1200" b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r>
              <a:rPr lang="pt-PT" sz="1200" b="1" dirty="0">
                <a:latin typeface="Arial"/>
                <a:cs typeface="Arial"/>
              </a:rPr>
              <a:t> Docentes</a:t>
            </a:r>
            <a:r>
              <a:rPr lang="pt-PT" sz="1200" b="1" dirty="0"/>
              <a:t>: Prof. Rui Mendes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Prof. Miguel Rocha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</a:t>
            </a:r>
            <a:endParaRPr lang="pt-PT" sz="11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pt-PT" sz="1100" dirty="0">
                <a:solidFill>
                  <a:schemeClr val="tx2"/>
                </a:solidFill>
              </a:rPr>
              <a:t>Universidade do Minho </a:t>
            </a:r>
          </a:p>
          <a:p>
            <a:pPr>
              <a:lnSpc>
                <a:spcPct val="150000"/>
              </a:lnSpc>
            </a:pPr>
            <a:r>
              <a:rPr lang="pt-PT" sz="1100" dirty="0" err="1">
                <a:solidFill>
                  <a:schemeClr val="tx2"/>
                </a:solidFill>
              </a:rPr>
              <a:t>https</a:t>
            </a:r>
            <a:r>
              <a:rPr lang="pt-PT" sz="1100" dirty="0">
                <a:solidFill>
                  <a:schemeClr val="tx2"/>
                </a:solidFill>
              </a:rPr>
              <a:t>://</a:t>
            </a:r>
            <a:r>
              <a:rPr lang="pt-PT" sz="1100" dirty="0" err="1">
                <a:solidFill>
                  <a:schemeClr val="tx2"/>
                </a:solidFill>
              </a:rPr>
              <a:t>www.uminho.pt</a:t>
            </a:r>
            <a:r>
              <a:rPr lang="pt-PT" sz="1100" dirty="0">
                <a:solidFill>
                  <a:schemeClr val="tx2"/>
                </a:solidFill>
              </a:rPr>
              <a:t>/PT</a:t>
            </a:r>
            <a:br>
              <a:rPr lang="pt-PT" sz="1200" dirty="0"/>
            </a:br>
            <a:endParaRPr lang="pt-PT" sz="1200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-6350" y="6173788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1295400" y="446869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cap="all" dirty="0"/>
              <a:t>MESTRADO em Engenharia Informática</a:t>
            </a:r>
            <a:endParaRPr lang="pt-PT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14400" y="3064962"/>
            <a:ext cx="4191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pt-PT" sz="2000" b="1" dirty="0">
              <a:solidFill>
                <a:schemeClr val="tx2"/>
              </a:solidFill>
            </a:endParaRPr>
          </a:p>
          <a:p>
            <a:pPr algn="just"/>
            <a:r>
              <a:rPr lang="pt-PT" sz="2000" b="1" dirty="0">
                <a:solidFill>
                  <a:srgbClr val="FFC000"/>
                </a:solidFill>
                <a:cs typeface="Arial"/>
              </a:rPr>
              <a:t>■ </a:t>
            </a:r>
            <a:r>
              <a:rPr lang="pt-PT" sz="2000" b="1" dirty="0">
                <a:solidFill>
                  <a:schemeClr val="tx2"/>
                </a:solidFill>
                <a:cs typeface="Arial"/>
              </a:rPr>
              <a:t>UC</a:t>
            </a:r>
            <a:r>
              <a:rPr lang="pt-PT" sz="2000" b="1" dirty="0">
                <a:solidFill>
                  <a:schemeClr val="tx2"/>
                </a:solidFill>
              </a:rPr>
              <a:t>: Mineração de Dados</a:t>
            </a:r>
            <a:endParaRPr lang="pt-PT" sz="2000" b="1" i="1" dirty="0">
              <a:solidFill>
                <a:schemeClr val="tx2"/>
              </a:solidFill>
            </a:endParaRP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267200" y="1871314"/>
            <a:ext cx="453707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</a:t>
            </a: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Modeling</a:t>
            </a: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</a:t>
            </a:r>
            <a:endParaRPr lang="pt-PT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Product</a:t>
            </a: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Reviews</a:t>
            </a:r>
            <a:endParaRPr lang="pt-PT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14400" y="4038600"/>
            <a:ext cx="41910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/>
              <a:t>Bárbara Freixo - PG</a:t>
            </a:r>
            <a:r>
              <a:rPr lang="pt-PT" sz="2000" b="1" i="0" dirty="0">
                <a:solidFill>
                  <a:srgbClr val="000000"/>
                </a:solidFill>
                <a:effectLst/>
                <a:latin typeface="docs-Calibri"/>
              </a:rPr>
              <a:t>49169</a:t>
            </a:r>
            <a:endParaRPr lang="pt-PT" sz="2000" b="1" dirty="0"/>
          </a:p>
          <a:p>
            <a:pPr>
              <a:lnSpc>
                <a:spcPct val="150000"/>
              </a:lnSpc>
            </a:pPr>
            <a:r>
              <a:rPr lang="pt-PT" sz="2000" b="1" dirty="0"/>
              <a:t>Cátia Cardoso – PG51239</a:t>
            </a:r>
          </a:p>
          <a:p>
            <a:pPr>
              <a:lnSpc>
                <a:spcPct val="150000"/>
              </a:lnSpc>
            </a:pPr>
            <a:r>
              <a:rPr lang="pt-PT" sz="2000" b="1" dirty="0"/>
              <a:t>Cláudia Ribeiro – PG49998</a:t>
            </a: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7221537" y="5807075"/>
            <a:ext cx="1951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b="1" dirty="0">
                <a:solidFill>
                  <a:schemeClr val="tx2"/>
                </a:solidFill>
              </a:rPr>
              <a:t>Ano Escolar: 2022/2023</a:t>
            </a:r>
            <a:endParaRPr lang="pt-PT" sz="1400" dirty="0"/>
          </a:p>
        </p:txBody>
      </p:sp>
      <p:pic>
        <p:nvPicPr>
          <p:cNvPr id="1028" name="Picture 4" descr="Idea">
            <a:extLst>
              <a:ext uri="{FF2B5EF4-FFF2-40B4-BE49-F238E27FC236}">
                <a16:creationId xmlns:a16="http://schemas.microsoft.com/office/drawing/2014/main" id="{3FEF866A-F99B-34BF-C767-B836EC71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230881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83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60350" y="565150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Objetivos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</a:t>
            </a:r>
            <a:r>
              <a:rPr lang="pt-PT" sz="1000" b="1" dirty="0" err="1"/>
              <a:t>on</a:t>
            </a:r>
            <a:r>
              <a:rPr lang="pt-PT" sz="1000" b="1" dirty="0"/>
              <a:t> </a:t>
            </a:r>
            <a:r>
              <a:rPr lang="pt-PT" sz="1000" b="1" dirty="0" err="1"/>
              <a:t>Product</a:t>
            </a:r>
            <a:r>
              <a:rPr lang="pt-PT" sz="1000" b="1" dirty="0"/>
              <a:t>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520325" y="1359411"/>
            <a:ext cx="8305800" cy="12372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dirty="0"/>
              <a:t>Fornecer perceções e informações valiosas de modo a ajudar clientes a tomar decisões de compra informadas com base em </a:t>
            </a:r>
            <a:r>
              <a:rPr lang="pt-PT" sz="2000" dirty="0" err="1"/>
              <a:t>reviews</a:t>
            </a:r>
            <a:r>
              <a:rPr lang="pt-PT" sz="2000" dirty="0"/>
              <a:t> de produtos.</a:t>
            </a: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37F215C-693A-23CF-0C58-D6EE2A12A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761" y="2994552"/>
            <a:ext cx="5641975" cy="29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1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Tecnologias Utilizadas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</a:t>
            </a:r>
            <a:r>
              <a:rPr lang="pt-PT" sz="1000" b="1" dirty="0" err="1"/>
              <a:t>on</a:t>
            </a:r>
            <a:r>
              <a:rPr lang="pt-PT" sz="1000" b="1" dirty="0"/>
              <a:t> </a:t>
            </a:r>
            <a:r>
              <a:rPr lang="pt-PT" sz="1000" b="1" dirty="0" err="1"/>
              <a:t>Product</a:t>
            </a:r>
            <a:r>
              <a:rPr lang="pt-PT" sz="1000" b="1" dirty="0"/>
              <a:t>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19100" y="1491511"/>
            <a:ext cx="8305800" cy="24590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 err="1">
                <a:latin typeface="Arial"/>
                <a:cs typeface="Arial"/>
              </a:rPr>
              <a:t>Flask</a:t>
            </a:r>
            <a:endParaRPr lang="pt-PT" sz="2000" i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 err="1">
                <a:latin typeface="Arial"/>
                <a:cs typeface="Arial"/>
              </a:rPr>
              <a:t>OpenAi</a:t>
            </a:r>
            <a:r>
              <a:rPr lang="pt-PT" sz="2000" i="1" dirty="0">
                <a:latin typeface="Arial"/>
                <a:cs typeface="Arial"/>
              </a:rPr>
              <a:t> </a:t>
            </a:r>
            <a:r>
              <a:rPr lang="pt-PT" sz="2000" i="1" dirty="0" err="1">
                <a:latin typeface="Arial"/>
                <a:cs typeface="Arial"/>
              </a:rPr>
              <a:t>Api</a:t>
            </a:r>
            <a:endParaRPr lang="pt-PT" sz="2000" i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 err="1">
                <a:latin typeface="Arial"/>
                <a:cs typeface="Arial"/>
              </a:rPr>
              <a:t>Python</a:t>
            </a:r>
            <a:r>
              <a:rPr lang="pt-PT" sz="2000" i="1" dirty="0">
                <a:latin typeface="Arial"/>
                <a:cs typeface="Arial"/>
              </a:rPr>
              <a:t> (</a:t>
            </a:r>
            <a:r>
              <a:rPr lang="pt-PT" sz="2000" i="1" dirty="0" err="1">
                <a:latin typeface="Arial"/>
                <a:cs typeface="Arial"/>
              </a:rPr>
              <a:t>Webscraping</a:t>
            </a:r>
            <a:r>
              <a:rPr lang="pt-PT" sz="2000" i="1" dirty="0">
                <a:latin typeface="Arial"/>
                <a:cs typeface="Arial"/>
              </a:rPr>
              <a:t>)</a:t>
            </a:r>
          </a:p>
          <a:p>
            <a:pPr>
              <a:lnSpc>
                <a:spcPct val="200000"/>
              </a:lnSpc>
            </a:pPr>
            <a:endParaRPr lang="pt-PT" sz="2000" i="1" dirty="0">
              <a:latin typeface="Arial"/>
              <a:cs typeface="Arial"/>
            </a:endParaRP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C93C7F0-25C7-ADCF-1681-D9E7404E2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58" y="1416101"/>
            <a:ext cx="2479710" cy="185978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4A82985-1A35-1F67-9CA4-F7783D51F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201172"/>
            <a:ext cx="3747071" cy="92213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A9A110B-C6A4-4874-6550-F4DEC2D51B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465" y="3792415"/>
            <a:ext cx="1915496" cy="209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Web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Scraping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</a:t>
            </a:r>
            <a:r>
              <a:rPr lang="pt-PT" sz="1000" b="1" dirty="0" err="1"/>
              <a:t>on</a:t>
            </a:r>
            <a:r>
              <a:rPr lang="pt-PT" sz="1000" b="1" dirty="0"/>
              <a:t> </a:t>
            </a:r>
            <a:r>
              <a:rPr lang="pt-PT" sz="1000" b="1" dirty="0" err="1"/>
              <a:t>Product</a:t>
            </a:r>
            <a:r>
              <a:rPr lang="pt-PT" sz="1000" b="1" dirty="0"/>
              <a:t>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04BD5C0-C7E5-8EB0-2A9D-2D07B865BD34}"/>
              </a:ext>
            </a:extLst>
          </p:cNvPr>
          <p:cNvSpPr txBox="1"/>
          <p:nvPr/>
        </p:nvSpPr>
        <p:spPr>
          <a:xfrm>
            <a:off x="419100" y="1087714"/>
            <a:ext cx="8305800" cy="12279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Identificar a estrutura da página de avaliações da Amazon e entender como os dados são organizados.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74ED2F5-1A31-1DF9-1671-ABCD2CF8B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25" y="2814820"/>
            <a:ext cx="7648950" cy="25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4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Web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Scraping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</a:t>
            </a:r>
            <a:r>
              <a:rPr lang="pt-PT" sz="1000" b="1" dirty="0" err="1"/>
              <a:t>on</a:t>
            </a:r>
            <a:r>
              <a:rPr lang="pt-PT" sz="1000" b="1" dirty="0"/>
              <a:t> </a:t>
            </a:r>
            <a:r>
              <a:rPr lang="pt-PT" sz="1000" b="1" dirty="0" err="1"/>
              <a:t>Product</a:t>
            </a:r>
            <a:r>
              <a:rPr lang="pt-PT" sz="1000" b="1" dirty="0"/>
              <a:t>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04BD5C0-C7E5-8EB0-2A9D-2D07B865BD34}"/>
              </a:ext>
            </a:extLst>
          </p:cNvPr>
          <p:cNvSpPr txBox="1"/>
          <p:nvPr/>
        </p:nvSpPr>
        <p:spPr>
          <a:xfrm>
            <a:off x="419100" y="1087714"/>
            <a:ext cx="8305800" cy="2468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Usar técnicas de web </a:t>
            </a:r>
            <a:r>
              <a:rPr lang="pt-PT" sz="2000" i="1" dirty="0" err="1">
                <a:latin typeface="Arial"/>
                <a:cs typeface="Arial"/>
              </a:rPr>
              <a:t>scraping</a:t>
            </a:r>
            <a:r>
              <a:rPr lang="pt-PT" sz="2000" i="1" dirty="0">
                <a:latin typeface="Arial"/>
                <a:cs typeface="Arial"/>
              </a:rPr>
              <a:t> para extrair as informações desejadas, como texto de revisão, classificação e quaisquer outros dados relevantes.</a:t>
            </a:r>
            <a:endParaRPr lang="en-US" sz="2000" i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endParaRPr lang="pt-PT" sz="20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94033DD-30C3-882A-6126-2AB2A70CF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25" y="3210030"/>
            <a:ext cx="7620000" cy="248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0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Web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Scraping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</a:t>
            </a:r>
            <a:r>
              <a:rPr lang="pt-PT" sz="1000" b="1" dirty="0" err="1"/>
              <a:t>on</a:t>
            </a:r>
            <a:r>
              <a:rPr lang="pt-PT" sz="1000" b="1" dirty="0"/>
              <a:t> </a:t>
            </a:r>
            <a:r>
              <a:rPr lang="pt-PT" sz="1000" b="1" dirty="0" err="1"/>
              <a:t>Product</a:t>
            </a:r>
            <a:r>
              <a:rPr lang="pt-PT" sz="1000" b="1" dirty="0"/>
              <a:t>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61FAAB3-8267-26AD-59A0-EC314E97E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28" y="1998888"/>
            <a:ext cx="8377794" cy="39978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BAB51E6-BB2A-D72F-9C4B-B94E16F57BAD}"/>
              </a:ext>
            </a:extLst>
          </p:cNvPr>
          <p:cNvSpPr txBox="1"/>
          <p:nvPr/>
        </p:nvSpPr>
        <p:spPr>
          <a:xfrm>
            <a:off x="383103" y="973357"/>
            <a:ext cx="8305800" cy="12372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Exemplo de ficheiro </a:t>
            </a:r>
            <a:r>
              <a:rPr lang="pt-PT" sz="2000" i="1" dirty="0" err="1">
                <a:latin typeface="Arial"/>
                <a:cs typeface="Arial"/>
              </a:rPr>
              <a:t>Json</a:t>
            </a:r>
            <a:r>
              <a:rPr lang="pt-PT" sz="2000" i="1" dirty="0">
                <a:latin typeface="Arial"/>
                <a:cs typeface="Arial"/>
              </a:rPr>
              <a:t> gerado</a:t>
            </a:r>
            <a:endParaRPr lang="en-US" sz="2000" i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13167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Topic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Modeling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com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OpenAI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API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</a:t>
            </a:r>
            <a:r>
              <a:rPr lang="pt-PT" sz="1000" b="1" dirty="0" err="1"/>
              <a:t>on</a:t>
            </a:r>
            <a:r>
              <a:rPr lang="pt-PT" sz="1000" b="1" dirty="0"/>
              <a:t> </a:t>
            </a:r>
            <a:r>
              <a:rPr lang="pt-PT" sz="1000" b="1" dirty="0" err="1"/>
              <a:t>Product</a:t>
            </a:r>
            <a:r>
              <a:rPr lang="pt-PT" sz="1000" b="1" dirty="0"/>
              <a:t>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520325" y="1383384"/>
            <a:ext cx="8305800" cy="12372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800" i="1" kern="1200" dirty="0">
                <a:solidFill>
                  <a:srgbClr val="FFC000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■ </a:t>
            </a:r>
            <a:r>
              <a:rPr lang="pt-PT" sz="2000" dirty="0"/>
              <a:t>Criar </a:t>
            </a:r>
            <a:r>
              <a:rPr lang="pt-PT" sz="2000" dirty="0" err="1"/>
              <a:t>prompts</a:t>
            </a:r>
            <a:r>
              <a:rPr lang="pt-PT" sz="2000" dirty="0"/>
              <a:t> que guiam a API para gerar modelos de tópicos com base nos nossos dados.</a:t>
            </a: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B86E395-694B-5006-ACC7-9531D9CA0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622" y="2729823"/>
            <a:ext cx="6848756" cy="33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2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16116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Topic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Modeling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com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OpenAI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API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</a:t>
            </a:r>
            <a:r>
              <a:rPr lang="pt-PT" sz="1000" b="1" dirty="0" err="1"/>
              <a:t>on</a:t>
            </a:r>
            <a:r>
              <a:rPr lang="pt-PT" sz="1000" b="1" dirty="0"/>
              <a:t> </a:t>
            </a:r>
            <a:r>
              <a:rPr lang="pt-PT" sz="1000" b="1" dirty="0" err="1"/>
              <a:t>Product</a:t>
            </a:r>
            <a:r>
              <a:rPr lang="pt-PT" sz="1000" b="1" dirty="0"/>
              <a:t>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520325" y="1383384"/>
            <a:ext cx="8305800" cy="6217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800" i="1" kern="1200" dirty="0">
                <a:solidFill>
                  <a:srgbClr val="FFC000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■ </a:t>
            </a:r>
            <a:r>
              <a:rPr lang="pt-PT" sz="2000" dirty="0"/>
              <a:t>Exemplo</a:t>
            </a: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C326EBE-B08E-E29B-4700-0A2D7579D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2517292"/>
            <a:ext cx="8305799" cy="234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3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Trabalho Futuro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</a:t>
            </a:r>
            <a:r>
              <a:rPr lang="pt-PT" sz="1000" b="1" dirty="0" err="1"/>
              <a:t>on</a:t>
            </a:r>
            <a:r>
              <a:rPr lang="pt-PT" sz="1000" b="1" dirty="0"/>
              <a:t> </a:t>
            </a:r>
            <a:r>
              <a:rPr lang="pt-PT" sz="1000" b="1" dirty="0" err="1"/>
              <a:t>Product</a:t>
            </a:r>
            <a:r>
              <a:rPr lang="pt-PT" sz="1000" b="1" dirty="0"/>
              <a:t>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19100" y="1491511"/>
            <a:ext cx="8305800" cy="24590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Melhorar o</a:t>
            </a: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lang="pt-PT" sz="2000" i="1" dirty="0">
                <a:latin typeface="Arial"/>
                <a:cs typeface="Arial"/>
              </a:rPr>
              <a:t>Website</a:t>
            </a:r>
          </a:p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Melhorar o </a:t>
            </a:r>
            <a:r>
              <a:rPr lang="pt-PT" sz="2000" i="1" dirty="0" err="1">
                <a:latin typeface="Arial"/>
                <a:cs typeface="Arial"/>
              </a:rPr>
              <a:t>prompt</a:t>
            </a:r>
            <a:endParaRPr lang="pt-PT" sz="2000" i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Adicionar mais fontes de dados (Ex: </a:t>
            </a:r>
            <a:r>
              <a:rPr lang="pt-PT" sz="2000" i="1" dirty="0" err="1">
                <a:latin typeface="Arial"/>
                <a:cs typeface="Arial"/>
              </a:rPr>
              <a:t>Walmart</a:t>
            </a:r>
            <a:r>
              <a:rPr lang="pt-PT" sz="2000" i="1" dirty="0">
                <a:latin typeface="Arial"/>
                <a:cs typeface="Arial"/>
              </a:rPr>
              <a:t> </a:t>
            </a:r>
            <a:r>
              <a:rPr lang="pt-PT" sz="2000" i="1" dirty="0" err="1">
                <a:latin typeface="Arial"/>
                <a:cs typeface="Arial"/>
              </a:rPr>
              <a:t>reviews</a:t>
            </a:r>
            <a:r>
              <a:rPr lang="pt-PT" sz="2000" i="1" dirty="0">
                <a:latin typeface="Arial"/>
                <a:cs typeface="Arial"/>
              </a:rPr>
              <a:t>)</a:t>
            </a:r>
          </a:p>
          <a:p>
            <a:pPr>
              <a:lnSpc>
                <a:spcPct val="200000"/>
              </a:lnSpc>
            </a:pPr>
            <a:endParaRPr lang="pt-PT" sz="2000" i="1" dirty="0">
              <a:latin typeface="Arial"/>
              <a:cs typeface="Arial"/>
            </a:endParaRP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893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4612</TotalTime>
  <Words>440</Words>
  <Application>Microsoft Office PowerPoint</Application>
  <PresentationFormat>Apresentação no Ecrã (4:3)</PresentationFormat>
  <Paragraphs>99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docs-Calibri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cátia cardoso</cp:lastModifiedBy>
  <cp:revision>227</cp:revision>
  <cp:lastPrinted>2020-09-27T18:04:57Z</cp:lastPrinted>
  <dcterms:created xsi:type="dcterms:W3CDTF">2011-05-31T09:21:51Z</dcterms:created>
  <dcterms:modified xsi:type="dcterms:W3CDTF">2023-05-25T15:58:33Z</dcterms:modified>
</cp:coreProperties>
</file>