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0" r:id="rId3"/>
    <p:sldId id="314" r:id="rId4"/>
    <p:sldId id="311" r:id="rId5"/>
    <p:sldId id="316" r:id="rId6"/>
    <p:sldId id="312" r:id="rId7"/>
    <p:sldId id="313" r:id="rId8"/>
    <p:sldId id="315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13"/>
  </p:normalViewPr>
  <p:slideViewPr>
    <p:cSldViewPr>
      <p:cViewPr varScale="1">
        <p:scale>
          <a:sx n="62" d="100"/>
          <a:sy n="62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29/03/2023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29/03/2023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1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6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8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Sentimentos de 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Motivação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24335" y="2097583"/>
            <a:ext cx="8305800" cy="30819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latin typeface="Arial"/>
                <a:cs typeface="Arial"/>
              </a:rPr>
              <a:t>A mineração de dados é uma das áreas mais importantes da ciência da computação, permitindo extrair informações valiosas a partir de grandes conjuntos de dados. Com este projeto pretendemos analisar as </a:t>
            </a:r>
            <a:r>
              <a:rPr lang="pt-PT" sz="2000" i="1" dirty="0" err="1">
                <a:latin typeface="Arial"/>
                <a:cs typeface="Arial"/>
              </a:rPr>
              <a:t>reviews</a:t>
            </a:r>
            <a:r>
              <a:rPr lang="pt-PT" sz="2000" i="1" dirty="0">
                <a:latin typeface="Arial"/>
                <a:cs typeface="Arial"/>
              </a:rPr>
              <a:t> de produtos na plataforma Amazon, usando uma técnica de análise de sentimento. 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1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Objetivos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2194816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/>
              <a:t>Analisar o sentimento expresso nas críticas da Amazon, de modo a obter uma melhor compreensão da satisfação do cliente e tomar decisões mais informadas sobre o desenvolvimento de produtos, marketing, e serviço ao cliente.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1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3.Fontes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Tarefas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2129190"/>
            <a:ext cx="8305800" cy="30223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1800" i="1" kern="1200" dirty="0">
                <a:effectLst/>
                <a:latin typeface="+mn-ea"/>
                <a:ea typeface="+mn-ea"/>
                <a:cs typeface="Arial" panose="020B0604020202020204" pitchFamily="34" charset="0"/>
              </a:rPr>
              <a:t>Recoleção de Dados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Limpeza e </a:t>
            </a:r>
            <a:r>
              <a:rPr lang="pt-PT" sz="2000" u="sng" dirty="0"/>
              <a:t>normalização</a:t>
            </a:r>
            <a:r>
              <a:rPr lang="pt-PT" sz="2000" dirty="0"/>
              <a:t> dos dados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Identificação de palavras-chave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Classificação de sentimento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Avaliação dos resultados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Metodologias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887290"/>
            <a:ext cx="8305800" cy="307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Naive</a:t>
            </a:r>
            <a:r>
              <a:rPr lang="pt-PT" sz="2000" i="1" dirty="0">
                <a:latin typeface="Arial"/>
                <a:cs typeface="Arial"/>
              </a:rPr>
              <a:t> </a:t>
            </a:r>
            <a:r>
              <a:rPr lang="pt-PT" sz="2000" i="1" dirty="0" err="1">
                <a:latin typeface="Arial"/>
                <a:cs typeface="Arial"/>
              </a:rPr>
              <a:t>Bayes</a:t>
            </a:r>
            <a:endParaRPr lang="pt-PT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Regressão Logística 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Máquinas de Vetores de Suporte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Árvore de Decisão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Redes Neuronais Artificiais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Ferramentas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087714"/>
            <a:ext cx="8305800" cy="61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3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1831" y="3082215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Sentimentos de 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44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392</Words>
  <Application>Microsoft Office PowerPoint</Application>
  <PresentationFormat>Apresentação no Ecrã (4:3)</PresentationFormat>
  <Paragraphs>78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docs-Calibri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cátia cardoso</cp:lastModifiedBy>
  <cp:revision>222</cp:revision>
  <cp:lastPrinted>2020-09-27T18:04:57Z</cp:lastPrinted>
  <dcterms:created xsi:type="dcterms:W3CDTF">2011-05-31T09:21:51Z</dcterms:created>
  <dcterms:modified xsi:type="dcterms:W3CDTF">2023-03-29T15:08:40Z</dcterms:modified>
</cp:coreProperties>
</file>