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10" r:id="rId3"/>
    <p:sldId id="314" r:id="rId4"/>
    <p:sldId id="311" r:id="rId5"/>
    <p:sldId id="312" r:id="rId6"/>
    <p:sldId id="313" r:id="rId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3"/>
    <p:restoredTop sz="94613"/>
  </p:normalViewPr>
  <p:slideViewPr>
    <p:cSldViewPr>
      <p:cViewPr varScale="1">
        <p:scale>
          <a:sx n="62" d="100"/>
          <a:sy n="62" d="100"/>
        </p:scale>
        <p:origin x="1576" y="5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DB6FF1F-555E-4388-A8B0-D1E524B355D1}" type="datetimeFigureOut">
              <a:rPr lang="pt-PT" smtClean="0"/>
              <a:pPr/>
              <a:t>28/03/2023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CD9FB018-1958-45C1-ABFF-E1E983EC4F4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7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E77E319B-B046-487F-8D03-B96E4F1A43D0}" type="datetimeFigureOut">
              <a:rPr lang="pt-PT" smtClean="0"/>
              <a:pPr/>
              <a:t>28/03/2023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F3DD545E-D36A-4832-938A-2ECADA69E4C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7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147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597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565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482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09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3656806" y="1579482"/>
            <a:ext cx="7129462" cy="1468437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5867400" y="3962400"/>
            <a:ext cx="50292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endParaRPr lang="pt-PT" sz="1200" b="1" dirty="0"/>
          </a:p>
          <a:p>
            <a:pPr>
              <a:lnSpc>
                <a:spcPct val="150000"/>
              </a:lnSpc>
            </a:pPr>
            <a:r>
              <a:rPr lang="pt-PT" sz="1200" b="1" dirty="0">
                <a:solidFill>
                  <a:srgbClr val="FFC000"/>
                </a:solidFill>
                <a:latin typeface="Arial"/>
                <a:cs typeface="Arial"/>
              </a:rPr>
              <a:t>■</a:t>
            </a:r>
            <a:r>
              <a:rPr lang="pt-PT" sz="1200" b="1" dirty="0">
                <a:latin typeface="Arial"/>
                <a:cs typeface="Arial"/>
              </a:rPr>
              <a:t> Docentes</a:t>
            </a:r>
            <a:r>
              <a:rPr lang="pt-PT" sz="1200" b="1" dirty="0"/>
              <a:t>: Prof. Rui Mendes</a:t>
            </a:r>
          </a:p>
          <a:p>
            <a:pPr>
              <a:lnSpc>
                <a:spcPct val="150000"/>
              </a:lnSpc>
            </a:pPr>
            <a:r>
              <a:rPr lang="pt-PT" sz="1200" b="1" dirty="0"/>
              <a:t>	</a:t>
            </a:r>
            <a:r>
              <a:rPr lang="pt-PT" sz="1200" b="1" dirty="0" err="1"/>
              <a:t>Prof.Miguel</a:t>
            </a:r>
            <a:r>
              <a:rPr lang="pt-PT" sz="1200" b="1" dirty="0"/>
              <a:t> Rocha</a:t>
            </a:r>
          </a:p>
          <a:p>
            <a:pPr>
              <a:lnSpc>
                <a:spcPct val="150000"/>
              </a:lnSpc>
            </a:pPr>
            <a:r>
              <a:rPr lang="pt-PT" sz="1200" b="1" dirty="0"/>
              <a:t>	</a:t>
            </a:r>
            <a:endParaRPr lang="pt-PT" sz="11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pt-PT" sz="1100" dirty="0">
                <a:solidFill>
                  <a:schemeClr val="tx2"/>
                </a:solidFill>
              </a:rPr>
              <a:t>Universidade do Minho </a:t>
            </a:r>
          </a:p>
          <a:p>
            <a:pPr>
              <a:lnSpc>
                <a:spcPct val="150000"/>
              </a:lnSpc>
            </a:pPr>
            <a:r>
              <a:rPr lang="pt-PT" sz="1100" dirty="0" err="1">
                <a:solidFill>
                  <a:schemeClr val="tx2"/>
                </a:solidFill>
              </a:rPr>
              <a:t>https</a:t>
            </a:r>
            <a:r>
              <a:rPr lang="pt-PT" sz="1100" dirty="0">
                <a:solidFill>
                  <a:schemeClr val="tx2"/>
                </a:solidFill>
              </a:rPr>
              <a:t>://</a:t>
            </a:r>
            <a:r>
              <a:rPr lang="pt-PT" sz="1100" dirty="0" err="1">
                <a:solidFill>
                  <a:schemeClr val="tx2"/>
                </a:solidFill>
              </a:rPr>
              <a:t>www.uminho.pt</a:t>
            </a:r>
            <a:r>
              <a:rPr lang="pt-PT" sz="1100" dirty="0">
                <a:solidFill>
                  <a:schemeClr val="tx2"/>
                </a:solidFill>
              </a:rPr>
              <a:t>/PT</a:t>
            </a:r>
            <a:br>
              <a:rPr lang="pt-PT" sz="1200" dirty="0"/>
            </a:br>
            <a:endParaRPr lang="pt-PT" sz="1200"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-6350" y="6173788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0" name="Rectângulo 9"/>
          <p:cNvSpPr/>
          <p:nvPr/>
        </p:nvSpPr>
        <p:spPr>
          <a:xfrm>
            <a:off x="1295400" y="446869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b="1" cap="all" dirty="0"/>
              <a:t>MESTRADO em Engenharia Informática</a:t>
            </a:r>
            <a:endParaRPr lang="pt-PT" dirty="0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066800" y="3048000"/>
            <a:ext cx="4191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pt-PT" sz="2000" b="1" dirty="0">
              <a:solidFill>
                <a:schemeClr val="tx2"/>
              </a:solidFill>
            </a:endParaRPr>
          </a:p>
          <a:p>
            <a:pPr algn="just"/>
            <a:r>
              <a:rPr lang="pt-PT" sz="2000" b="1" dirty="0">
                <a:solidFill>
                  <a:srgbClr val="FFC000"/>
                </a:solidFill>
                <a:cs typeface="Arial"/>
              </a:rPr>
              <a:t>■ </a:t>
            </a:r>
            <a:r>
              <a:rPr lang="pt-PT" sz="2000" b="1" dirty="0">
                <a:solidFill>
                  <a:schemeClr val="tx2"/>
                </a:solidFill>
                <a:cs typeface="Arial"/>
              </a:rPr>
              <a:t>UC</a:t>
            </a:r>
            <a:r>
              <a:rPr lang="pt-PT" sz="2000" b="1" dirty="0">
                <a:solidFill>
                  <a:schemeClr val="tx2"/>
                </a:solidFill>
              </a:rPr>
              <a:t>: Mineração de Dados</a:t>
            </a:r>
            <a:endParaRPr lang="pt-PT" sz="2000" b="1" i="1" dirty="0">
              <a:solidFill>
                <a:schemeClr val="tx2"/>
              </a:solidFill>
            </a:endParaRPr>
          </a:p>
          <a:p>
            <a:pPr algn="just"/>
            <a:endParaRPr lang="pt-PT" sz="2000" i="1" dirty="0"/>
          </a:p>
          <a:p>
            <a:pPr algn="just"/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267200" y="1871314"/>
            <a:ext cx="45370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Análise de Sentimentos de Amazon </a:t>
            </a:r>
            <a:r>
              <a:rPr lang="pt-PT" sz="28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Reviews</a:t>
            </a:r>
            <a:endParaRPr lang="pt-PT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914400" y="4038600"/>
            <a:ext cx="419100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000" b="1" dirty="0"/>
              <a:t>Bárbara Freixo - PG</a:t>
            </a:r>
          </a:p>
          <a:p>
            <a:pPr>
              <a:lnSpc>
                <a:spcPct val="150000"/>
              </a:lnSpc>
            </a:pPr>
            <a:r>
              <a:rPr lang="pt-PT" sz="2000" b="1" dirty="0"/>
              <a:t>Cátia Cardoso – PG51239</a:t>
            </a:r>
          </a:p>
          <a:p>
            <a:pPr>
              <a:lnSpc>
                <a:spcPct val="150000"/>
              </a:lnSpc>
            </a:pPr>
            <a:r>
              <a:rPr lang="pt-PT" sz="2000" b="1" dirty="0"/>
              <a:t>Cláudia Ribeiro – PG49998</a:t>
            </a:r>
          </a:p>
          <a:p>
            <a:pPr algn="just"/>
            <a:endParaRPr lang="pt-PT" sz="2000" i="1" dirty="0"/>
          </a:p>
          <a:p>
            <a:pPr algn="just"/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15" name="Rectângulo 14"/>
          <p:cNvSpPr/>
          <p:nvPr/>
        </p:nvSpPr>
        <p:spPr>
          <a:xfrm>
            <a:off x="7221537" y="5807075"/>
            <a:ext cx="19518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b="1" dirty="0">
                <a:solidFill>
                  <a:schemeClr val="tx2"/>
                </a:solidFill>
              </a:rPr>
              <a:t>Ano Escolar: 2022/2023</a:t>
            </a:r>
            <a:endParaRPr lang="pt-PT" sz="1400" dirty="0"/>
          </a:p>
        </p:txBody>
      </p:sp>
      <p:pic>
        <p:nvPicPr>
          <p:cNvPr id="1028" name="Picture 4" descr="Idea">
            <a:extLst>
              <a:ext uri="{FF2B5EF4-FFF2-40B4-BE49-F238E27FC236}">
                <a16:creationId xmlns:a16="http://schemas.microsoft.com/office/drawing/2014/main" id="{3FEF866A-F99B-34BF-C767-B836EC71D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"/>
            <a:ext cx="2308815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60350" y="565150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1.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/>
              </a:rPr>
              <a:t>Motivação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94CFBC5A-2BEC-4B95-9122-2517652F1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56A0BF7-C320-484A-B082-E75682DD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FA1D4C1-DF59-4837-AE58-6FCE5269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</a:t>
            </a:fld>
            <a:r>
              <a:rPr lang="pt-PT" sz="1000" dirty="0"/>
              <a:t> -</a:t>
            </a:r>
          </a:p>
        </p:txBody>
      </p:sp>
      <p:sp>
        <p:nvSpPr>
          <p:cNvPr id="7" name="Rectângulo 10">
            <a:extLst>
              <a:ext uri="{FF2B5EF4-FFF2-40B4-BE49-F238E27FC236}">
                <a16:creationId xmlns:a16="http://schemas.microsoft.com/office/drawing/2014/main" id="{61680BFE-3DF9-46CB-889D-ABCA07F6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54102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@2022/2023 – Algoritmo k-</a:t>
            </a:r>
            <a:r>
              <a:rPr lang="pt-PT" sz="1000" b="1" dirty="0" err="1"/>
              <a:t>Means</a:t>
            </a:r>
            <a:endParaRPr lang="pt-PT" sz="1000" b="1" i="1" dirty="0">
              <a:solidFill>
                <a:srgbClr val="C00000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1EED7C-F203-447C-8DD1-A9C2FABC7866}"/>
              </a:ext>
            </a:extLst>
          </p:cNvPr>
          <p:cNvSpPr txBox="1"/>
          <p:nvPr/>
        </p:nvSpPr>
        <p:spPr>
          <a:xfrm>
            <a:off x="419100" y="1087714"/>
            <a:ext cx="8305800" cy="619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000" i="1" dirty="0">
                <a:solidFill>
                  <a:srgbClr val="FFC000"/>
                </a:solidFill>
                <a:latin typeface="Arial"/>
                <a:cs typeface="Arial"/>
              </a:rPr>
              <a:t>■</a:t>
            </a:r>
            <a:endParaRPr lang="pt-PT" sz="2000" dirty="0"/>
          </a:p>
        </p:txBody>
      </p:sp>
      <p:sp>
        <p:nvSpPr>
          <p:cNvPr id="15" name="Rectângulo 19">
            <a:extLst>
              <a:ext uri="{FF2B5EF4-FFF2-40B4-BE49-F238E27FC236}">
                <a16:creationId xmlns:a16="http://schemas.microsoft.com/office/drawing/2014/main" id="{309057DF-86E4-413D-AC38-2D9491158B43}"/>
              </a:ext>
            </a:extLst>
          </p:cNvPr>
          <p:cNvSpPr/>
          <p:nvPr/>
        </p:nvSpPr>
        <p:spPr>
          <a:xfrm>
            <a:off x="4673225" y="132281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/>
              <a:t>Mestrado em Engenharia Informática</a:t>
            </a:r>
          </a:p>
        </p:txBody>
      </p:sp>
      <p:sp>
        <p:nvSpPr>
          <p:cNvPr id="16" name="Rectângulo 14">
            <a:extLst>
              <a:ext uri="{FF2B5EF4-FFF2-40B4-BE49-F238E27FC236}">
                <a16:creationId xmlns:a16="http://schemas.microsoft.com/office/drawing/2014/main" id="{7842195F-360C-4E2E-B0F6-F5C0E64B1D4E}"/>
              </a:ext>
            </a:extLst>
          </p:cNvPr>
          <p:cNvSpPr/>
          <p:nvPr/>
        </p:nvSpPr>
        <p:spPr>
          <a:xfrm>
            <a:off x="5867400" y="490354"/>
            <a:ext cx="2199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Mineração de Dados </a:t>
            </a:r>
          </a:p>
        </p:txBody>
      </p:sp>
      <p:pic>
        <p:nvPicPr>
          <p:cNvPr id="2052" name="Picture 4" descr="Mapas">
            <a:extLst>
              <a:ext uri="{FF2B5EF4-FFF2-40B4-BE49-F238E27FC236}">
                <a16:creationId xmlns:a16="http://schemas.microsoft.com/office/drawing/2014/main" id="{E87F1189-0489-903F-12B7-260FDB87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56" y="76200"/>
            <a:ext cx="61884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21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60350" y="565150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Objetivos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94CFBC5A-2BEC-4B95-9122-2517652F1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56A0BF7-C320-484A-B082-E75682DD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FA1D4C1-DF59-4837-AE58-6FCE5269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</a:t>
            </a:fld>
            <a:r>
              <a:rPr lang="pt-PT" sz="1000" dirty="0"/>
              <a:t> -</a:t>
            </a:r>
          </a:p>
        </p:txBody>
      </p:sp>
      <p:sp>
        <p:nvSpPr>
          <p:cNvPr id="7" name="Rectângulo 10">
            <a:extLst>
              <a:ext uri="{FF2B5EF4-FFF2-40B4-BE49-F238E27FC236}">
                <a16:creationId xmlns:a16="http://schemas.microsoft.com/office/drawing/2014/main" id="{61680BFE-3DF9-46CB-889D-ABCA07F6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54102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@2022/2023 – Algoritmo k-</a:t>
            </a:r>
            <a:r>
              <a:rPr lang="pt-PT" sz="1000" b="1" dirty="0" err="1"/>
              <a:t>Means</a:t>
            </a:r>
            <a:endParaRPr lang="pt-PT" sz="1000" b="1" i="1" dirty="0">
              <a:solidFill>
                <a:srgbClr val="C00000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1EED7C-F203-447C-8DD1-A9C2FABC7866}"/>
              </a:ext>
            </a:extLst>
          </p:cNvPr>
          <p:cNvSpPr txBox="1"/>
          <p:nvPr/>
        </p:nvSpPr>
        <p:spPr>
          <a:xfrm>
            <a:off x="419100" y="2194816"/>
            <a:ext cx="8305800" cy="24683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000" dirty="0"/>
              <a:t>Analisar o sentimento expresso nas críticas da Amazon, de modo a obter uma melhor compreensão da satisfação do cliente e tomar decisões mais informadas sobre o desenvolvimento de produtos, marketing, e serviço ao cliente.</a:t>
            </a:r>
          </a:p>
        </p:txBody>
      </p:sp>
      <p:sp>
        <p:nvSpPr>
          <p:cNvPr id="15" name="Rectângulo 19">
            <a:extLst>
              <a:ext uri="{FF2B5EF4-FFF2-40B4-BE49-F238E27FC236}">
                <a16:creationId xmlns:a16="http://schemas.microsoft.com/office/drawing/2014/main" id="{309057DF-86E4-413D-AC38-2D9491158B43}"/>
              </a:ext>
            </a:extLst>
          </p:cNvPr>
          <p:cNvSpPr/>
          <p:nvPr/>
        </p:nvSpPr>
        <p:spPr>
          <a:xfrm>
            <a:off x="4673225" y="132281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/>
              <a:t>Mestrado em Engenharia Informática</a:t>
            </a:r>
          </a:p>
        </p:txBody>
      </p:sp>
      <p:sp>
        <p:nvSpPr>
          <p:cNvPr id="16" name="Rectângulo 14">
            <a:extLst>
              <a:ext uri="{FF2B5EF4-FFF2-40B4-BE49-F238E27FC236}">
                <a16:creationId xmlns:a16="http://schemas.microsoft.com/office/drawing/2014/main" id="{7842195F-360C-4E2E-B0F6-F5C0E64B1D4E}"/>
              </a:ext>
            </a:extLst>
          </p:cNvPr>
          <p:cNvSpPr/>
          <p:nvPr/>
        </p:nvSpPr>
        <p:spPr>
          <a:xfrm>
            <a:off x="5867400" y="490354"/>
            <a:ext cx="2199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Mineração de Dados </a:t>
            </a:r>
          </a:p>
        </p:txBody>
      </p:sp>
      <p:pic>
        <p:nvPicPr>
          <p:cNvPr id="2052" name="Picture 4" descr="Mapas">
            <a:extLst>
              <a:ext uri="{FF2B5EF4-FFF2-40B4-BE49-F238E27FC236}">
                <a16:creationId xmlns:a16="http://schemas.microsoft.com/office/drawing/2014/main" id="{E87F1189-0489-903F-12B7-260FDB87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56" y="76200"/>
            <a:ext cx="61884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21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3.Fontes de Dados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94CFBC5A-2BEC-4B95-9122-2517652F1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56A0BF7-C320-484A-B082-E75682DD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FA1D4C1-DF59-4837-AE58-6FCE5269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</a:t>
            </a:fld>
            <a:r>
              <a:rPr lang="pt-PT" sz="1000" dirty="0"/>
              <a:t> -</a:t>
            </a:r>
          </a:p>
        </p:txBody>
      </p:sp>
      <p:sp>
        <p:nvSpPr>
          <p:cNvPr id="7" name="Rectângulo 10">
            <a:extLst>
              <a:ext uri="{FF2B5EF4-FFF2-40B4-BE49-F238E27FC236}">
                <a16:creationId xmlns:a16="http://schemas.microsoft.com/office/drawing/2014/main" id="{61680BFE-3DF9-46CB-889D-ABCA07F6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54102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@2022/2023 – Algoritmo k-</a:t>
            </a:r>
            <a:r>
              <a:rPr lang="pt-PT" sz="1000" b="1" dirty="0" err="1"/>
              <a:t>Means</a:t>
            </a:r>
            <a:endParaRPr lang="pt-PT" sz="1000" b="1" i="1" dirty="0">
              <a:solidFill>
                <a:srgbClr val="C00000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1EED7C-F203-447C-8DD1-A9C2FABC7866}"/>
              </a:ext>
            </a:extLst>
          </p:cNvPr>
          <p:cNvSpPr txBox="1"/>
          <p:nvPr/>
        </p:nvSpPr>
        <p:spPr>
          <a:xfrm>
            <a:off x="419099" y="1087714"/>
            <a:ext cx="8696325" cy="12372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000" i="1" dirty="0">
                <a:solidFill>
                  <a:srgbClr val="FFC000"/>
                </a:solidFill>
                <a:latin typeface="Arial"/>
                <a:cs typeface="Arial"/>
              </a:rPr>
              <a:t>■</a:t>
            </a:r>
            <a:r>
              <a:rPr lang="pt-PT" sz="2000" dirty="0"/>
              <a:t> </a:t>
            </a:r>
          </a:p>
          <a:p>
            <a:pPr>
              <a:lnSpc>
                <a:spcPct val="200000"/>
              </a:lnSpc>
            </a:pPr>
            <a:endParaRPr lang="pt-PT" sz="2000" dirty="0"/>
          </a:p>
        </p:txBody>
      </p:sp>
      <p:sp>
        <p:nvSpPr>
          <p:cNvPr id="15" name="Rectângulo 19">
            <a:extLst>
              <a:ext uri="{FF2B5EF4-FFF2-40B4-BE49-F238E27FC236}">
                <a16:creationId xmlns:a16="http://schemas.microsoft.com/office/drawing/2014/main" id="{309057DF-86E4-413D-AC38-2D9491158B43}"/>
              </a:ext>
            </a:extLst>
          </p:cNvPr>
          <p:cNvSpPr/>
          <p:nvPr/>
        </p:nvSpPr>
        <p:spPr>
          <a:xfrm>
            <a:off x="4673225" y="132281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/>
              <a:t>Mestrado em Engenharia Informática</a:t>
            </a:r>
          </a:p>
        </p:txBody>
      </p:sp>
      <p:sp>
        <p:nvSpPr>
          <p:cNvPr id="16" name="Rectângulo 14">
            <a:extLst>
              <a:ext uri="{FF2B5EF4-FFF2-40B4-BE49-F238E27FC236}">
                <a16:creationId xmlns:a16="http://schemas.microsoft.com/office/drawing/2014/main" id="{7842195F-360C-4E2E-B0F6-F5C0E64B1D4E}"/>
              </a:ext>
            </a:extLst>
          </p:cNvPr>
          <p:cNvSpPr/>
          <p:nvPr/>
        </p:nvSpPr>
        <p:spPr>
          <a:xfrm>
            <a:off x="5867400" y="490354"/>
            <a:ext cx="220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Mineração de Dados </a:t>
            </a:r>
          </a:p>
        </p:txBody>
      </p:sp>
      <p:pic>
        <p:nvPicPr>
          <p:cNvPr id="2052" name="Picture 4" descr="Mapas">
            <a:extLst>
              <a:ext uri="{FF2B5EF4-FFF2-40B4-BE49-F238E27FC236}">
                <a16:creationId xmlns:a16="http://schemas.microsoft.com/office/drawing/2014/main" id="{E87F1189-0489-903F-12B7-260FDB87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56" y="76200"/>
            <a:ext cx="61884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70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4.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/>
              </a:rPr>
              <a:t>Metodologias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94CFBC5A-2BEC-4B95-9122-2517652F1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56A0BF7-C320-484A-B082-E75682DD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FA1D4C1-DF59-4837-AE58-6FCE5269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</a:t>
            </a:fld>
            <a:r>
              <a:rPr lang="pt-PT" sz="1000" dirty="0"/>
              <a:t> -</a:t>
            </a:r>
          </a:p>
        </p:txBody>
      </p:sp>
      <p:sp>
        <p:nvSpPr>
          <p:cNvPr id="7" name="Rectângulo 10">
            <a:extLst>
              <a:ext uri="{FF2B5EF4-FFF2-40B4-BE49-F238E27FC236}">
                <a16:creationId xmlns:a16="http://schemas.microsoft.com/office/drawing/2014/main" id="{61680BFE-3DF9-46CB-889D-ABCA07F6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54102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@2022/2023 – Algoritmo k-</a:t>
            </a:r>
            <a:r>
              <a:rPr lang="pt-PT" sz="1000" b="1" dirty="0" err="1"/>
              <a:t>Means</a:t>
            </a:r>
            <a:endParaRPr lang="pt-PT" sz="1000" b="1" i="1" dirty="0">
              <a:solidFill>
                <a:srgbClr val="C00000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1EED7C-F203-447C-8DD1-A9C2FABC7866}"/>
              </a:ext>
            </a:extLst>
          </p:cNvPr>
          <p:cNvSpPr txBox="1"/>
          <p:nvPr/>
        </p:nvSpPr>
        <p:spPr>
          <a:xfrm>
            <a:off x="419100" y="1087714"/>
            <a:ext cx="8305800" cy="619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000" i="1" dirty="0">
                <a:solidFill>
                  <a:srgbClr val="FFC000"/>
                </a:solidFill>
                <a:latin typeface="Arial"/>
                <a:cs typeface="Arial"/>
              </a:rPr>
              <a:t>■</a:t>
            </a:r>
            <a:endParaRPr lang="pt-PT" sz="2000" dirty="0"/>
          </a:p>
        </p:txBody>
      </p:sp>
      <p:sp>
        <p:nvSpPr>
          <p:cNvPr id="15" name="Rectângulo 19">
            <a:extLst>
              <a:ext uri="{FF2B5EF4-FFF2-40B4-BE49-F238E27FC236}">
                <a16:creationId xmlns:a16="http://schemas.microsoft.com/office/drawing/2014/main" id="{309057DF-86E4-413D-AC38-2D9491158B43}"/>
              </a:ext>
            </a:extLst>
          </p:cNvPr>
          <p:cNvSpPr/>
          <p:nvPr/>
        </p:nvSpPr>
        <p:spPr>
          <a:xfrm>
            <a:off x="4673225" y="132281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/>
              <a:t>Mestrado em Engenharia Informática</a:t>
            </a:r>
          </a:p>
        </p:txBody>
      </p:sp>
      <p:sp>
        <p:nvSpPr>
          <p:cNvPr id="16" name="Rectângulo 14">
            <a:extLst>
              <a:ext uri="{FF2B5EF4-FFF2-40B4-BE49-F238E27FC236}">
                <a16:creationId xmlns:a16="http://schemas.microsoft.com/office/drawing/2014/main" id="{7842195F-360C-4E2E-B0F6-F5C0E64B1D4E}"/>
              </a:ext>
            </a:extLst>
          </p:cNvPr>
          <p:cNvSpPr/>
          <p:nvPr/>
        </p:nvSpPr>
        <p:spPr>
          <a:xfrm>
            <a:off x="5867400" y="490354"/>
            <a:ext cx="220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Mineração de Dados </a:t>
            </a:r>
          </a:p>
        </p:txBody>
      </p:sp>
      <p:pic>
        <p:nvPicPr>
          <p:cNvPr id="2052" name="Picture 4" descr="Mapas">
            <a:extLst>
              <a:ext uri="{FF2B5EF4-FFF2-40B4-BE49-F238E27FC236}">
                <a16:creationId xmlns:a16="http://schemas.microsoft.com/office/drawing/2014/main" id="{E87F1189-0489-903F-12B7-260FDB87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56" y="76200"/>
            <a:ext cx="61884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5.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/>
              </a:rPr>
              <a:t>Ferramentas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94CFBC5A-2BEC-4B95-9122-2517652F1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56A0BF7-C320-484A-B082-E75682DD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FA1D4C1-DF59-4837-AE58-6FCE5269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</a:t>
            </a:fld>
            <a:r>
              <a:rPr lang="pt-PT" sz="1000" dirty="0"/>
              <a:t> -</a:t>
            </a:r>
          </a:p>
        </p:txBody>
      </p:sp>
      <p:sp>
        <p:nvSpPr>
          <p:cNvPr id="7" name="Rectângulo 10">
            <a:extLst>
              <a:ext uri="{FF2B5EF4-FFF2-40B4-BE49-F238E27FC236}">
                <a16:creationId xmlns:a16="http://schemas.microsoft.com/office/drawing/2014/main" id="{61680BFE-3DF9-46CB-889D-ABCA07F6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54102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@2022/2023 – Algoritmo k-</a:t>
            </a:r>
            <a:r>
              <a:rPr lang="pt-PT" sz="1000" b="1" dirty="0" err="1"/>
              <a:t>Means</a:t>
            </a:r>
            <a:endParaRPr lang="pt-PT" sz="1000" b="1" i="1" dirty="0">
              <a:solidFill>
                <a:srgbClr val="C00000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1EED7C-F203-447C-8DD1-A9C2FABC7866}"/>
              </a:ext>
            </a:extLst>
          </p:cNvPr>
          <p:cNvSpPr txBox="1"/>
          <p:nvPr/>
        </p:nvSpPr>
        <p:spPr>
          <a:xfrm>
            <a:off x="419100" y="1087714"/>
            <a:ext cx="8305800" cy="619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000" i="1" dirty="0">
                <a:solidFill>
                  <a:srgbClr val="FFC000"/>
                </a:solidFill>
                <a:latin typeface="Arial"/>
                <a:cs typeface="Arial"/>
              </a:rPr>
              <a:t>■</a:t>
            </a:r>
            <a:endParaRPr lang="pt-PT" sz="2000" dirty="0"/>
          </a:p>
        </p:txBody>
      </p:sp>
      <p:sp>
        <p:nvSpPr>
          <p:cNvPr id="15" name="Rectângulo 19">
            <a:extLst>
              <a:ext uri="{FF2B5EF4-FFF2-40B4-BE49-F238E27FC236}">
                <a16:creationId xmlns:a16="http://schemas.microsoft.com/office/drawing/2014/main" id="{309057DF-86E4-413D-AC38-2D9491158B43}"/>
              </a:ext>
            </a:extLst>
          </p:cNvPr>
          <p:cNvSpPr/>
          <p:nvPr/>
        </p:nvSpPr>
        <p:spPr>
          <a:xfrm>
            <a:off x="4673225" y="132281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/>
              <a:t>Mestrado em Engenharia Informática</a:t>
            </a:r>
          </a:p>
        </p:txBody>
      </p:sp>
      <p:sp>
        <p:nvSpPr>
          <p:cNvPr id="16" name="Rectângulo 14">
            <a:extLst>
              <a:ext uri="{FF2B5EF4-FFF2-40B4-BE49-F238E27FC236}">
                <a16:creationId xmlns:a16="http://schemas.microsoft.com/office/drawing/2014/main" id="{7842195F-360C-4E2E-B0F6-F5C0E64B1D4E}"/>
              </a:ext>
            </a:extLst>
          </p:cNvPr>
          <p:cNvSpPr/>
          <p:nvPr/>
        </p:nvSpPr>
        <p:spPr>
          <a:xfrm>
            <a:off x="5867400" y="490354"/>
            <a:ext cx="220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Mineração de Dados </a:t>
            </a:r>
          </a:p>
        </p:txBody>
      </p:sp>
      <p:pic>
        <p:nvPicPr>
          <p:cNvPr id="2052" name="Picture 4" descr="Mapas">
            <a:extLst>
              <a:ext uri="{FF2B5EF4-FFF2-40B4-BE49-F238E27FC236}">
                <a16:creationId xmlns:a16="http://schemas.microsoft.com/office/drawing/2014/main" id="{E87F1189-0489-903F-12B7-260FDB87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56" y="76200"/>
            <a:ext cx="61884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381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4262</TotalTime>
  <Words>202</Words>
  <Application>Microsoft Office PowerPoint</Application>
  <PresentationFormat>Apresentação no Ecrã (4:3)</PresentationFormat>
  <Paragraphs>49</Paragraphs>
  <Slides>6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Jorge Ribeiro</dc:creator>
  <cp:lastModifiedBy>cátia cardoso</cp:lastModifiedBy>
  <cp:revision>221</cp:revision>
  <cp:lastPrinted>2020-09-27T18:04:57Z</cp:lastPrinted>
  <dcterms:created xsi:type="dcterms:W3CDTF">2011-05-31T09:21:51Z</dcterms:created>
  <dcterms:modified xsi:type="dcterms:W3CDTF">2023-03-28T15:46:05Z</dcterms:modified>
</cp:coreProperties>
</file>