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0AF2F-7FEA-4FFF-AF22-0953E034A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5D868-8721-4CD9-91F9-2494A9733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7FAD0-07F7-416D-A02D-14128E42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E7B0C7-287C-49E5-974D-10D420F1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4008E3-A7B0-4068-8354-500D8546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637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FC64B-1594-4469-8209-7468F004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EBB1E4-AC45-435A-AC13-D22A6A53D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EFB09-5F4E-4023-AB5E-F8923ED2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AB5CC6-C8BD-4C2E-95A8-B8BDEE4A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4FA001-0E89-4A80-88AA-D3CCDD28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10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0A29ED-FD41-4AA2-9B7F-6DBA0F2F2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490D2D-767E-4066-8962-C454BAD4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92DDAF-5EDD-4B27-BE51-4CDB4BED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00F5AA-B629-495E-A8E7-384313C9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23D9B-9573-4515-893E-41E14505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91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61ABC-E151-4B92-AA6E-605FE482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23D0C8-5B40-4FA6-9ADB-F5E93C590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850EE-76B2-49E3-B25E-BAEA5DB5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0A4C09-7333-4201-AF56-41EB8E61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D900E4-F1DA-4CD8-AE6B-5D5F47F6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08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0CBAF-DA23-400D-A7E5-7EB9802B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AD3CB0-B4E0-44A8-B0BA-1CB36C37D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0F889-648C-42D1-9D82-18711350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51E29E-D14F-4EB7-B960-CBEBE08E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3143A2-57F4-49FD-BF5B-87B70256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37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D581C-DF99-4619-96BB-03EF4DB8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4C93B-71E7-48D6-9ADB-061C9E2B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C8B1C1-A146-42E6-8EE6-6DCE62DB0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D0E84D-D5E6-4052-AB03-38B9F7C0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A09D72-E976-4BBF-8C77-183EC4AA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6597C2-232A-42DC-8984-A0E0A722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879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E39C9-CCFD-4141-9423-CBFF5265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DEBA6A-3EDB-4778-BC0B-5E400A042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8A3832-80C0-4888-B597-B1594799C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C4193F-FAED-4C42-B786-2C0BA6241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E9F8E2-A1C7-4AEB-BBC2-CF9273F3D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6C1A00-55B9-4AC1-BA8B-C80469AA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50F50E-CE1F-4535-8961-ACA4D8C1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84B8D8-36EA-4287-A8E4-B40E7B69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93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64665-3A3B-41EB-B7C4-6E673B62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ACDA67-50DB-444A-9BE0-EB20F659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327A66-9FDF-4F5C-9717-FFC1C5D9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68033C-9945-4152-AA7A-9D0F5437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533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5FC3C0-F2CF-4B42-B68E-E66D42E2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CC50A2-2C65-4703-85A4-9FBC463C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1F7664-9B34-4705-A690-1E20F322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125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2D31A-7474-4AF4-AF7B-0B7533D3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BD8F22-DDF4-4887-907E-E8DC05E53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1C0292-E18D-4F78-931A-DC0E2108F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5D19CF-163F-4646-B13C-110B5378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B4B65E-2F8A-4550-9A3B-D84ECCF8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0235A8-A69B-4F3D-93B9-8D198937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020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5161F-9A4B-447C-8CB0-723D9487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7FCAAD-5B67-4D12-94DB-DD59351F3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E41F62-A213-4114-B2C2-A4C45DFDC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3DD848-38C9-40AB-A67F-C637D5BF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210D4A-6149-4523-9150-42323E79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D07C07-18D7-4309-A915-451371EC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984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E4C6C9-0E1E-4CAD-B874-EF4E0EB4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E0F2B8-2217-4F89-B34A-A85A45CBA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61DFF1-6A5F-4335-8A83-9ADEB0F2C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1A606A-B6D6-4CD7-A280-A52B3F330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9A0D85-5978-4A40-8F2A-A4461804B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681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onamex/datos/blob/master/datos_abierto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20">
            <a:extLst>
              <a:ext uri="{FF2B5EF4-FFF2-40B4-BE49-F238E27FC236}">
                <a16:creationId xmlns:a16="http://schemas.microsoft.com/office/drawing/2014/main" id="{49D5088B-AFAA-4A43-9E09-9D7E4E51B749}"/>
              </a:ext>
            </a:extLst>
          </p:cNvPr>
          <p:cNvSpPr txBox="1"/>
          <p:nvPr/>
        </p:nvSpPr>
        <p:spPr>
          <a:xfrm>
            <a:off x="1302327" y="598944"/>
            <a:ext cx="994756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Proyecto 2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Graficación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datos de coronavirus en México por estado (casos vs muertes vs tiempo),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https://github.com/coronamex/datos/blob/master/datos_abiertos/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Opción avanzada: Genera un botón que permita la descarga de datos filtrados por el usuario.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ES" b="0" dirty="0">
                <a:effectLst/>
              </a:rPr>
            </a:br>
            <a:br>
              <a:rPr lang="es-ES" b="0" dirty="0">
                <a:effectLst/>
              </a:rPr>
            </a:b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Personas interesadas en este proyecto: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-Gustavo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-Leda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-Claudia 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-Jorge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Ayuda de: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u="sng" dirty="0">
                <a:solidFill>
                  <a:srgbClr val="000000"/>
                </a:solidFill>
                <a:latin typeface="Arial" panose="020B0604020202020204" pitchFamily="34" charset="0"/>
              </a:rPr>
              <a:t>Armando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Ana Beth</a:t>
            </a:r>
          </a:p>
          <a:p>
            <a:br>
              <a:rPr lang="es-ES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256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0E7F23-A1FA-475E-AA84-472E16DEB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75" b="9207"/>
          <a:stretch/>
        </p:blipFill>
        <p:spPr>
          <a:xfrm>
            <a:off x="3879273" y="558693"/>
            <a:ext cx="7894714" cy="348683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C03770-1F68-45C8-BBF0-3C6A5440F547}"/>
              </a:ext>
            </a:extLst>
          </p:cNvPr>
          <p:cNvSpPr txBox="1"/>
          <p:nvPr/>
        </p:nvSpPr>
        <p:spPr>
          <a:xfrm>
            <a:off x="568038" y="299898"/>
            <a:ext cx="448887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Datos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r>
              <a:rPr lang="es-ES" sz="2800" dirty="0"/>
              <a:t>Tamaño de los archivos</a:t>
            </a:r>
          </a:p>
          <a:p>
            <a:endParaRPr lang="es-ES" sz="2800" dirty="0"/>
          </a:p>
          <a:p>
            <a:r>
              <a:rPr lang="es-ES" sz="2800" dirty="0"/>
              <a:t>Organización de los datos</a:t>
            </a:r>
          </a:p>
          <a:p>
            <a:r>
              <a:rPr lang="es-ES" sz="2800" dirty="0"/>
              <a:t>Tomamos un solo archivo</a:t>
            </a:r>
          </a:p>
          <a:p>
            <a:endParaRPr lang="es-ES" sz="2800" dirty="0"/>
          </a:p>
          <a:p>
            <a:r>
              <a:rPr lang="es-ES" sz="2800" dirty="0"/>
              <a:t>Casos confirmados por estado del 5 de enero de 2020 al 24 de abril de 2020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33320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21D03C-89BD-4827-BB62-E775C278C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" t="12486" r="2143" b="12381"/>
          <a:stretch/>
        </p:blipFill>
        <p:spPr>
          <a:xfrm>
            <a:off x="637308" y="1303492"/>
            <a:ext cx="11230759" cy="496503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7EB7550-535A-4E32-BD96-CC05B065D827}"/>
              </a:ext>
            </a:extLst>
          </p:cNvPr>
          <p:cNvSpPr txBox="1"/>
          <p:nvPr/>
        </p:nvSpPr>
        <p:spPr>
          <a:xfrm>
            <a:off x="3588327" y="404812"/>
            <a:ext cx="441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Espacio de trabajo y colaboración en  </a:t>
            </a:r>
            <a:r>
              <a:rPr lang="es-ES" dirty="0" err="1"/>
              <a:t>Github</a:t>
            </a:r>
            <a:r>
              <a:rPr lang="es-ES" dirty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184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D3AAB2-FDA5-4EC7-9C79-3512F6FEE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6" t="11806" r="859" b="11111"/>
          <a:stretch/>
        </p:blipFill>
        <p:spPr>
          <a:xfrm>
            <a:off x="276225" y="596561"/>
            <a:ext cx="11915775" cy="528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679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115</Words>
  <Application>Microsoft Office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LEDA CAROLINA TORRES MALDONADO</dc:creator>
  <cp:lastModifiedBy>LEDA CAROLINA TORRES MALDONADO</cp:lastModifiedBy>
  <cp:revision>8</cp:revision>
  <dcterms:created xsi:type="dcterms:W3CDTF">2021-08-13T20:07:59Z</dcterms:created>
  <dcterms:modified xsi:type="dcterms:W3CDTF">2021-08-13T20:34:17Z</dcterms:modified>
</cp:coreProperties>
</file>