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D59D9D-8729-4F6B-94A5-F21081A77398}" v="21" dt="2024-02-01T09:25:44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 Mattes" userId="ba5ee25ea3f71f07" providerId="LiveId" clId="{7AD59D9D-8729-4F6B-94A5-F21081A77398}"/>
    <pc:docChg chg="undo redo custSel addSld modSld">
      <pc:chgData name="Claudia Mattes" userId="ba5ee25ea3f71f07" providerId="LiveId" clId="{7AD59D9D-8729-4F6B-94A5-F21081A77398}" dt="2024-02-01T09:25:44.770" v="1393"/>
      <pc:docMkLst>
        <pc:docMk/>
      </pc:docMkLst>
      <pc:sldChg chg="modSp mod">
        <pc:chgData name="Claudia Mattes" userId="ba5ee25ea3f71f07" providerId="LiveId" clId="{7AD59D9D-8729-4F6B-94A5-F21081A77398}" dt="2024-01-24T11:21:18.589" v="1150" actId="115"/>
        <pc:sldMkLst>
          <pc:docMk/>
          <pc:sldMk cId="2504728289" sldId="256"/>
        </pc:sldMkLst>
        <pc:spChg chg="mod">
          <ac:chgData name="Claudia Mattes" userId="ba5ee25ea3f71f07" providerId="LiveId" clId="{7AD59D9D-8729-4F6B-94A5-F21081A77398}" dt="2024-01-24T11:21:18.589" v="1150" actId="115"/>
          <ac:spMkLst>
            <pc:docMk/>
            <pc:sldMk cId="2504728289" sldId="256"/>
            <ac:spMk id="3" creationId="{C43E83E3-D4D6-C0D9-1A8B-4465CE3CDEDD}"/>
          </ac:spMkLst>
        </pc:spChg>
      </pc:sldChg>
      <pc:sldChg chg="addSp delSp modSp mod setBg">
        <pc:chgData name="Claudia Mattes" userId="ba5ee25ea3f71f07" providerId="LiveId" clId="{7AD59D9D-8729-4F6B-94A5-F21081A77398}" dt="2024-01-24T19:24:12.668" v="1329" actId="26606"/>
        <pc:sldMkLst>
          <pc:docMk/>
          <pc:sldMk cId="2057327706" sldId="257"/>
        </pc:sldMkLst>
        <pc:spChg chg="mod">
          <ac:chgData name="Claudia Mattes" userId="ba5ee25ea3f71f07" providerId="LiveId" clId="{7AD59D9D-8729-4F6B-94A5-F21081A77398}" dt="2024-01-24T19:24:12.668" v="1329" actId="26606"/>
          <ac:spMkLst>
            <pc:docMk/>
            <pc:sldMk cId="2057327706" sldId="257"/>
            <ac:spMk id="2" creationId="{65B0D530-E282-E475-5113-C02E02FB38A1}"/>
          </ac:spMkLst>
        </pc:spChg>
        <pc:spChg chg="del mod">
          <ac:chgData name="Claudia Mattes" userId="ba5ee25ea3f71f07" providerId="LiveId" clId="{7AD59D9D-8729-4F6B-94A5-F21081A77398}" dt="2024-01-24T19:02:10.588" v="1288" actId="26606"/>
          <ac:spMkLst>
            <pc:docMk/>
            <pc:sldMk cId="2057327706" sldId="257"/>
            <ac:spMk id="3" creationId="{EBA45AD6-8FAE-F412-B17C-9F36E3B07213}"/>
          </ac:spMkLst>
        </pc:spChg>
        <pc:spChg chg="add del">
          <ac:chgData name="Claudia Mattes" userId="ba5ee25ea3f71f07" providerId="LiveId" clId="{7AD59D9D-8729-4F6B-94A5-F21081A77398}" dt="2024-01-24T19:24:12.668" v="1329" actId="26606"/>
          <ac:spMkLst>
            <pc:docMk/>
            <pc:sldMk cId="2057327706" sldId="257"/>
            <ac:spMk id="9" creationId="{43DAA0EF-336D-4CDC-A9A2-8460363E27FE}"/>
          </ac:spMkLst>
        </pc:spChg>
        <pc:spChg chg="add del">
          <ac:chgData name="Claudia Mattes" userId="ba5ee25ea3f71f07" providerId="LiveId" clId="{7AD59D9D-8729-4F6B-94A5-F21081A77398}" dt="2024-01-24T19:24:12.668" v="1329" actId="26606"/>
          <ac:spMkLst>
            <pc:docMk/>
            <pc:sldMk cId="2057327706" sldId="257"/>
            <ac:spMk id="11" creationId="{FD079A19-B31E-4129-A464-7547FF05AE33}"/>
          </ac:spMkLst>
        </pc:spChg>
        <pc:spChg chg="add del">
          <ac:chgData name="Claudia Mattes" userId="ba5ee25ea3f71f07" providerId="LiveId" clId="{7AD59D9D-8729-4F6B-94A5-F21081A77398}" dt="2024-01-24T19:24:12.668" v="1329" actId="26606"/>
          <ac:spMkLst>
            <pc:docMk/>
            <pc:sldMk cId="2057327706" sldId="257"/>
            <ac:spMk id="16" creationId="{247B6BBF-09F2-4A29-AE4E-3771E2924817}"/>
          </ac:spMkLst>
        </pc:spChg>
        <pc:spChg chg="add del">
          <ac:chgData name="Claudia Mattes" userId="ba5ee25ea3f71f07" providerId="LiveId" clId="{7AD59D9D-8729-4F6B-94A5-F21081A77398}" dt="2024-01-24T19:24:12.668" v="1329" actId="26606"/>
          <ac:spMkLst>
            <pc:docMk/>
            <pc:sldMk cId="2057327706" sldId="257"/>
            <ac:spMk id="18" creationId="{535742DD-1B16-4E9D-B715-0D74B4574A68}"/>
          </ac:spMkLst>
        </pc:spChg>
        <pc:graphicFrameChg chg="add mod modGraphic">
          <ac:chgData name="Claudia Mattes" userId="ba5ee25ea3f71f07" providerId="LiveId" clId="{7AD59D9D-8729-4F6B-94A5-F21081A77398}" dt="2024-01-24T19:24:12.668" v="1329" actId="26606"/>
          <ac:graphicFrameMkLst>
            <pc:docMk/>
            <pc:sldMk cId="2057327706" sldId="257"/>
            <ac:graphicFrameMk id="6" creationId="{04F2970D-4B7F-2739-9273-8AA7550D60D6}"/>
          </ac:graphicFrameMkLst>
        </pc:graphicFrameChg>
        <pc:picChg chg="add del mod">
          <ac:chgData name="Claudia Mattes" userId="ba5ee25ea3f71f07" providerId="LiveId" clId="{7AD59D9D-8729-4F6B-94A5-F21081A77398}" dt="2024-01-24T11:22:34.814" v="1156" actId="21"/>
          <ac:picMkLst>
            <pc:docMk/>
            <pc:sldMk cId="2057327706" sldId="257"/>
            <ac:picMk id="5" creationId="{687FEAF4-5D0E-8CDA-61B6-2D6E023F9B54}"/>
          </ac:picMkLst>
        </pc:picChg>
      </pc:sldChg>
      <pc:sldChg chg="addSp delSp modSp mod setBg">
        <pc:chgData name="Claudia Mattes" userId="ba5ee25ea3f71f07" providerId="LiveId" clId="{7AD59D9D-8729-4F6B-94A5-F21081A77398}" dt="2024-02-01T09:25:44.770" v="1393"/>
        <pc:sldMkLst>
          <pc:docMk/>
          <pc:sldMk cId="1708699435" sldId="258"/>
        </pc:sldMkLst>
        <pc:spChg chg="mod">
          <ac:chgData name="Claudia Mattes" userId="ba5ee25ea3f71f07" providerId="LiveId" clId="{7AD59D9D-8729-4F6B-94A5-F21081A77398}" dt="2024-01-24T19:24:03.872" v="1327" actId="26606"/>
          <ac:spMkLst>
            <pc:docMk/>
            <pc:sldMk cId="1708699435" sldId="258"/>
            <ac:spMk id="2" creationId="{C2D72C1D-8FB6-91BA-3698-EEE41538589F}"/>
          </ac:spMkLst>
        </pc:spChg>
        <pc:spChg chg="del mod">
          <ac:chgData name="Claudia Mattes" userId="ba5ee25ea3f71f07" providerId="LiveId" clId="{7AD59D9D-8729-4F6B-94A5-F21081A77398}" dt="2024-01-24T19:09:46.852" v="1301" actId="26606"/>
          <ac:spMkLst>
            <pc:docMk/>
            <pc:sldMk cId="1708699435" sldId="258"/>
            <ac:spMk id="3" creationId="{11756BDA-414E-1872-8049-517856C22E17}"/>
          </ac:spMkLst>
        </pc:spChg>
        <pc:spChg chg="add">
          <ac:chgData name="Claudia Mattes" userId="ba5ee25ea3f71f07" providerId="LiveId" clId="{7AD59D9D-8729-4F6B-94A5-F21081A77398}" dt="2024-01-24T19:24:03.872" v="1327" actId="26606"/>
          <ac:spMkLst>
            <pc:docMk/>
            <pc:sldMk cId="1708699435" sldId="258"/>
            <ac:spMk id="10" creationId="{247B6BBF-09F2-4A29-AE4E-3771E2924817}"/>
          </ac:spMkLst>
        </pc:spChg>
        <pc:spChg chg="add">
          <ac:chgData name="Claudia Mattes" userId="ba5ee25ea3f71f07" providerId="LiveId" clId="{7AD59D9D-8729-4F6B-94A5-F21081A77398}" dt="2024-01-24T19:24:03.872" v="1327" actId="26606"/>
          <ac:spMkLst>
            <pc:docMk/>
            <pc:sldMk cId="1708699435" sldId="258"/>
            <ac:spMk id="12" creationId="{535742DD-1B16-4E9D-B715-0D74B4574A68}"/>
          </ac:spMkLst>
        </pc:spChg>
        <pc:graphicFrameChg chg="add mod modGraphic">
          <ac:chgData name="Claudia Mattes" userId="ba5ee25ea3f71f07" providerId="LiveId" clId="{7AD59D9D-8729-4F6B-94A5-F21081A77398}" dt="2024-02-01T09:25:44.770" v="1393"/>
          <ac:graphicFrameMkLst>
            <pc:docMk/>
            <pc:sldMk cId="1708699435" sldId="258"/>
            <ac:graphicFrameMk id="5" creationId="{AAAFA78B-FCB6-8340-1DD8-53E6119A1F22}"/>
          </ac:graphicFrameMkLst>
        </pc:graphicFrameChg>
      </pc:sldChg>
      <pc:sldChg chg="addSp delSp modSp mod setBg">
        <pc:chgData name="Claudia Mattes" userId="ba5ee25ea3f71f07" providerId="LiveId" clId="{7AD59D9D-8729-4F6B-94A5-F21081A77398}" dt="2024-01-25T10:52:32.055" v="1345" actId="1076"/>
        <pc:sldMkLst>
          <pc:docMk/>
          <pc:sldMk cId="2662034642" sldId="259"/>
        </pc:sldMkLst>
        <pc:spChg chg="mod">
          <ac:chgData name="Claudia Mattes" userId="ba5ee25ea3f71f07" providerId="LiveId" clId="{7AD59D9D-8729-4F6B-94A5-F21081A77398}" dt="2024-01-24T19:22:47.872" v="1310" actId="26606"/>
          <ac:spMkLst>
            <pc:docMk/>
            <pc:sldMk cId="2662034642" sldId="259"/>
            <ac:spMk id="2" creationId="{09021F8D-1689-5CCC-2077-5384A07DEFB9}"/>
          </ac:spMkLst>
        </pc:spChg>
        <pc:spChg chg="mod">
          <ac:chgData name="Claudia Mattes" userId="ba5ee25ea3f71f07" providerId="LiveId" clId="{7AD59D9D-8729-4F6B-94A5-F21081A77398}" dt="2024-01-24T19:23:02.690" v="1320" actId="5793"/>
          <ac:spMkLst>
            <pc:docMk/>
            <pc:sldMk cId="2662034642" sldId="259"/>
            <ac:spMk id="3" creationId="{C58D7E3B-0802-ED66-C63F-0B53DFDE4310}"/>
          </ac:spMkLst>
        </pc:spChg>
        <pc:spChg chg="add del">
          <ac:chgData name="Claudia Mattes" userId="ba5ee25ea3f71f07" providerId="LiveId" clId="{7AD59D9D-8729-4F6B-94A5-F21081A77398}" dt="2024-01-24T19:22:47.872" v="1310" actId="26606"/>
          <ac:spMkLst>
            <pc:docMk/>
            <pc:sldMk cId="2662034642" sldId="259"/>
            <ac:spMk id="10" creationId="{743AA782-23D1-4521-8CAD-47662984AA08}"/>
          </ac:spMkLst>
        </pc:spChg>
        <pc:spChg chg="add del">
          <ac:chgData name="Claudia Mattes" userId="ba5ee25ea3f71f07" providerId="LiveId" clId="{7AD59D9D-8729-4F6B-94A5-F21081A77398}" dt="2024-01-24T19:22:47.872" v="1310" actId="26606"/>
          <ac:spMkLst>
            <pc:docMk/>
            <pc:sldMk cId="2662034642" sldId="259"/>
            <ac:spMk id="12" creationId="{3CE8AF5E-D374-4CF1-90CC-35CF73B81C3E}"/>
          </ac:spMkLst>
        </pc:spChg>
        <pc:spChg chg="add">
          <ac:chgData name="Claudia Mattes" userId="ba5ee25ea3f71f07" providerId="LiveId" clId="{7AD59D9D-8729-4F6B-94A5-F21081A77398}" dt="2024-01-24T19:22:47.872" v="1310" actId="26606"/>
          <ac:spMkLst>
            <pc:docMk/>
            <pc:sldMk cId="2662034642" sldId="259"/>
            <ac:spMk id="19" creationId="{B5DAA40F-4F28-4316-934E-C55D7C3AA018}"/>
          </ac:spMkLst>
        </pc:spChg>
        <pc:spChg chg="add">
          <ac:chgData name="Claudia Mattes" userId="ba5ee25ea3f71f07" providerId="LiveId" clId="{7AD59D9D-8729-4F6B-94A5-F21081A77398}" dt="2024-01-24T19:22:47.872" v="1310" actId="26606"/>
          <ac:spMkLst>
            <pc:docMk/>
            <pc:sldMk cId="2662034642" sldId="259"/>
            <ac:spMk id="21" creationId="{F6D467C8-A8E0-468B-B88D-9CEEE37BFC59}"/>
          </ac:spMkLst>
        </pc:spChg>
        <pc:spChg chg="add">
          <ac:chgData name="Claudia Mattes" userId="ba5ee25ea3f71f07" providerId="LiveId" clId="{7AD59D9D-8729-4F6B-94A5-F21081A77398}" dt="2024-01-24T19:22:47.872" v="1310" actId="26606"/>
          <ac:spMkLst>
            <pc:docMk/>
            <pc:sldMk cId="2662034642" sldId="259"/>
            <ac:spMk id="23" creationId="{3FCFB1DE-0B7E-48CC-BA90-B2AB0889F9D6}"/>
          </ac:spMkLst>
        </pc:spChg>
        <pc:picChg chg="add del mod">
          <ac:chgData name="Claudia Mattes" userId="ba5ee25ea3f71f07" providerId="LiveId" clId="{7AD59D9D-8729-4F6B-94A5-F21081A77398}" dt="2024-01-25T10:52:27.976" v="1343" actId="478"/>
          <ac:picMkLst>
            <pc:docMk/>
            <pc:sldMk cId="2662034642" sldId="259"/>
            <ac:picMk id="5" creationId="{84D37D52-5523-519E-8F51-4D9445C4DA32}"/>
          </ac:picMkLst>
        </pc:picChg>
        <pc:picChg chg="add mod">
          <ac:chgData name="Claudia Mattes" userId="ba5ee25ea3f71f07" providerId="LiveId" clId="{7AD59D9D-8729-4F6B-94A5-F21081A77398}" dt="2024-01-25T10:52:32.055" v="1345" actId="1076"/>
          <ac:picMkLst>
            <pc:docMk/>
            <pc:sldMk cId="2662034642" sldId="259"/>
            <ac:picMk id="6" creationId="{25AC0907-6A00-0B41-D764-B8E0F7E492F3}"/>
          </ac:picMkLst>
        </pc:picChg>
        <pc:picChg chg="add mod">
          <ac:chgData name="Claudia Mattes" userId="ba5ee25ea3f71f07" providerId="LiveId" clId="{7AD59D9D-8729-4F6B-94A5-F21081A77398}" dt="2024-01-24T19:23:09.314" v="1323" actId="1076"/>
          <ac:picMkLst>
            <pc:docMk/>
            <pc:sldMk cId="2662034642" sldId="259"/>
            <ac:picMk id="7" creationId="{61DD6ED3-4114-8FB1-DDF5-96110A731E21}"/>
          </ac:picMkLst>
        </pc:picChg>
        <pc:inkChg chg="add del">
          <ac:chgData name="Claudia Mattes" userId="ba5ee25ea3f71f07" providerId="LiveId" clId="{7AD59D9D-8729-4F6B-94A5-F21081A77398}" dt="2024-01-24T19:22:47.872" v="1310" actId="26606"/>
          <ac:inkMkLst>
            <pc:docMk/>
            <pc:sldMk cId="2662034642" sldId="259"/>
            <ac:inkMk id="14" creationId="{070477C5-0410-4E4F-97A1-F84C2465C187}"/>
          </ac:inkMkLst>
        </pc:inkChg>
      </pc:sldChg>
      <pc:sldChg chg="addSp delSp modSp mod">
        <pc:chgData name="Claudia Mattes" userId="ba5ee25ea3f71f07" providerId="LiveId" clId="{7AD59D9D-8729-4F6B-94A5-F21081A77398}" dt="2024-01-25T09:56:33.917" v="1338" actId="1076"/>
        <pc:sldMkLst>
          <pc:docMk/>
          <pc:sldMk cId="181434726" sldId="260"/>
        </pc:sldMkLst>
        <pc:spChg chg="add mod">
          <ac:chgData name="Claudia Mattes" userId="ba5ee25ea3f71f07" providerId="LiveId" clId="{7AD59D9D-8729-4F6B-94A5-F21081A77398}" dt="2024-01-24T13:09:23.037" v="1274" actId="20577"/>
          <ac:spMkLst>
            <pc:docMk/>
            <pc:sldMk cId="181434726" sldId="260"/>
            <ac:spMk id="3" creationId="{95A0E8FF-5BC0-1422-35E6-C17FFBB96878}"/>
          </ac:spMkLst>
        </pc:spChg>
        <pc:spChg chg="mod">
          <ac:chgData name="Claudia Mattes" userId="ba5ee25ea3f71f07" providerId="LiveId" clId="{7AD59D9D-8729-4F6B-94A5-F21081A77398}" dt="2024-01-22T16:00:53.137" v="527" actId="113"/>
          <ac:spMkLst>
            <pc:docMk/>
            <pc:sldMk cId="181434726" sldId="260"/>
            <ac:spMk id="6" creationId="{E5CEBF3E-B53A-FD7D-28BB-A52D5C8051CE}"/>
          </ac:spMkLst>
        </pc:spChg>
        <pc:spChg chg="add del mod">
          <ac:chgData name="Claudia Mattes" userId="ba5ee25ea3f71f07" providerId="LiveId" clId="{7AD59D9D-8729-4F6B-94A5-F21081A77398}" dt="2024-01-25T09:56:30.792" v="1337" actId="22"/>
          <ac:spMkLst>
            <pc:docMk/>
            <pc:sldMk cId="181434726" sldId="260"/>
            <ac:spMk id="7" creationId="{040EB9AF-98FA-A33F-B5F9-22CD7B99B170}"/>
          </ac:spMkLst>
        </pc:spChg>
        <pc:picChg chg="del mod">
          <ac:chgData name="Claudia Mattes" userId="ba5ee25ea3f71f07" providerId="LiveId" clId="{7AD59D9D-8729-4F6B-94A5-F21081A77398}" dt="2024-01-25T09:56:28.495" v="1336" actId="478"/>
          <ac:picMkLst>
            <pc:docMk/>
            <pc:sldMk cId="181434726" sldId="260"/>
            <ac:picMk id="5" creationId="{90C33F7B-1D8E-46AE-971D-49A824B53046}"/>
          </ac:picMkLst>
        </pc:picChg>
        <pc:picChg chg="add mod ord">
          <ac:chgData name="Claudia Mattes" userId="ba5ee25ea3f71f07" providerId="LiveId" clId="{7AD59D9D-8729-4F6B-94A5-F21081A77398}" dt="2024-01-25T09:56:33.917" v="1338" actId="1076"/>
          <ac:picMkLst>
            <pc:docMk/>
            <pc:sldMk cId="181434726" sldId="260"/>
            <ac:picMk id="9" creationId="{70444F5A-1AEC-6C07-9D8C-58D4132663CB}"/>
          </ac:picMkLst>
        </pc:picChg>
      </pc:sldChg>
      <pc:sldChg chg="addSp delSp modSp new mod">
        <pc:chgData name="Claudia Mattes" userId="ba5ee25ea3f71f07" providerId="LiveId" clId="{7AD59D9D-8729-4F6B-94A5-F21081A77398}" dt="2024-01-25T09:56:56.110" v="1342" actId="1076"/>
        <pc:sldMkLst>
          <pc:docMk/>
          <pc:sldMk cId="2219913907" sldId="261"/>
        </pc:sldMkLst>
        <pc:spChg chg="del mod">
          <ac:chgData name="Claudia Mattes" userId="ba5ee25ea3f71f07" providerId="LiveId" clId="{7AD59D9D-8729-4F6B-94A5-F21081A77398}" dt="2024-01-24T11:40:22.708" v="1207" actId="478"/>
          <ac:spMkLst>
            <pc:docMk/>
            <pc:sldMk cId="2219913907" sldId="261"/>
            <ac:spMk id="2" creationId="{6E50A808-6F49-5D8A-304D-F20EA90E287D}"/>
          </ac:spMkLst>
        </pc:spChg>
        <pc:spChg chg="del mod">
          <ac:chgData name="Claudia Mattes" userId="ba5ee25ea3f71f07" providerId="LiveId" clId="{7AD59D9D-8729-4F6B-94A5-F21081A77398}" dt="2024-01-22T16:48:08.797" v="544" actId="22"/>
          <ac:spMkLst>
            <pc:docMk/>
            <pc:sldMk cId="2219913907" sldId="261"/>
            <ac:spMk id="3" creationId="{C41BA58A-EB9E-5CE2-96CB-C905B371B808}"/>
          </ac:spMkLst>
        </pc:spChg>
        <pc:spChg chg="add del mod">
          <ac:chgData name="Claudia Mattes" userId="ba5ee25ea3f71f07" providerId="LiveId" clId="{7AD59D9D-8729-4F6B-94A5-F21081A77398}" dt="2024-01-25T09:56:49.003" v="1340" actId="22"/>
          <ac:spMkLst>
            <pc:docMk/>
            <pc:sldMk cId="2219913907" sldId="261"/>
            <ac:spMk id="4" creationId="{FAE6CD56-FFD6-B568-96F5-21448ED18B3C}"/>
          </ac:spMkLst>
        </pc:spChg>
        <pc:spChg chg="add del mod">
          <ac:chgData name="Claudia Mattes" userId="ba5ee25ea3f71f07" providerId="LiveId" clId="{7AD59D9D-8729-4F6B-94A5-F21081A77398}" dt="2024-01-22T16:49:19.274" v="549"/>
          <ac:spMkLst>
            <pc:docMk/>
            <pc:sldMk cId="2219913907" sldId="261"/>
            <ac:spMk id="6" creationId="{3F4A3731-E6A3-5FFF-7F34-D7B059CEF8E8}"/>
          </ac:spMkLst>
        </pc:spChg>
        <pc:spChg chg="add mod">
          <ac:chgData name="Claudia Mattes" userId="ba5ee25ea3f71f07" providerId="LiveId" clId="{7AD59D9D-8729-4F6B-94A5-F21081A77398}" dt="2024-01-24T11:23:47.954" v="1172" actId="1076"/>
          <ac:spMkLst>
            <pc:docMk/>
            <pc:sldMk cId="2219913907" sldId="261"/>
            <ac:spMk id="7" creationId="{3FDC0B3F-DF58-CF63-1F71-9B03276E5B9B}"/>
          </ac:spMkLst>
        </pc:spChg>
        <pc:picChg chg="add mod">
          <ac:chgData name="Claudia Mattes" userId="ba5ee25ea3f71f07" providerId="LiveId" clId="{7AD59D9D-8729-4F6B-94A5-F21081A77398}" dt="2024-01-24T11:23:33.220" v="1169" actId="1076"/>
          <ac:picMkLst>
            <pc:docMk/>
            <pc:sldMk cId="2219913907" sldId="261"/>
            <ac:picMk id="3" creationId="{687FEAF4-5D0E-8CDA-61B6-2D6E023F9B54}"/>
          </ac:picMkLst>
        </pc:picChg>
        <pc:picChg chg="add del mod ord">
          <ac:chgData name="Claudia Mattes" userId="ba5ee25ea3f71f07" providerId="LiveId" clId="{7AD59D9D-8729-4F6B-94A5-F21081A77398}" dt="2024-01-25T09:56:36.747" v="1339" actId="478"/>
          <ac:picMkLst>
            <pc:docMk/>
            <pc:sldMk cId="2219913907" sldId="261"/>
            <ac:picMk id="5" creationId="{FD4ACE65-A69E-4DDE-C109-C1C44E9F1676}"/>
          </ac:picMkLst>
        </pc:picChg>
        <pc:picChg chg="add mod ord">
          <ac:chgData name="Claudia Mattes" userId="ba5ee25ea3f71f07" providerId="LiveId" clId="{7AD59D9D-8729-4F6B-94A5-F21081A77398}" dt="2024-01-25T09:56:56.110" v="1342" actId="1076"/>
          <ac:picMkLst>
            <pc:docMk/>
            <pc:sldMk cId="2219913907" sldId="261"/>
            <ac:picMk id="8" creationId="{626CB500-04B0-C43E-33DE-7A56F6BDC035}"/>
          </ac:picMkLst>
        </pc:picChg>
      </pc:sldChg>
      <pc:sldChg chg="addSp delSp modSp new mod setBg">
        <pc:chgData name="Claudia Mattes" userId="ba5ee25ea3f71f07" providerId="LiveId" clId="{7AD59D9D-8729-4F6B-94A5-F21081A77398}" dt="2024-01-25T10:56:02.334" v="1392" actId="20577"/>
        <pc:sldMkLst>
          <pc:docMk/>
          <pc:sldMk cId="202271175" sldId="262"/>
        </pc:sldMkLst>
        <pc:spChg chg="del mod">
          <ac:chgData name="Claudia Mattes" userId="ba5ee25ea3f71f07" providerId="LiveId" clId="{7AD59D9D-8729-4F6B-94A5-F21081A77398}" dt="2024-01-24T11:24:27.921" v="1180" actId="478"/>
          <ac:spMkLst>
            <pc:docMk/>
            <pc:sldMk cId="202271175" sldId="262"/>
            <ac:spMk id="2" creationId="{1BE73C7C-8012-3797-C9BD-FB466F947BBE}"/>
          </ac:spMkLst>
        </pc:spChg>
        <pc:spChg chg="mod">
          <ac:chgData name="Claudia Mattes" userId="ba5ee25ea3f71f07" providerId="LiveId" clId="{7AD59D9D-8729-4F6B-94A5-F21081A77398}" dt="2024-01-25T10:56:02.334" v="1392" actId="20577"/>
          <ac:spMkLst>
            <pc:docMk/>
            <pc:sldMk cId="202271175" sldId="262"/>
            <ac:spMk id="3" creationId="{03C682E8-181C-24FD-6B38-673D8055CD8C}"/>
          </ac:spMkLst>
        </pc:spChg>
        <pc:spChg chg="add del">
          <ac:chgData name="Claudia Mattes" userId="ba5ee25ea3f71f07" providerId="LiveId" clId="{7AD59D9D-8729-4F6B-94A5-F21081A77398}" dt="2024-01-24T12:22:54.514" v="1223" actId="22"/>
          <ac:spMkLst>
            <pc:docMk/>
            <pc:sldMk cId="202271175" sldId="262"/>
            <ac:spMk id="6" creationId="{6E49CCF7-02E4-74E7-B4F2-58FCEDEB6883}"/>
          </ac:spMkLst>
        </pc:spChg>
        <pc:spChg chg="add">
          <ac:chgData name="Claudia Mattes" userId="ba5ee25ea3f71f07" providerId="LiveId" clId="{7AD59D9D-8729-4F6B-94A5-F21081A77398}" dt="2024-01-22T16:57:04.726" v="802" actId="26606"/>
          <ac:spMkLst>
            <pc:docMk/>
            <pc:sldMk cId="202271175" sldId="262"/>
            <ac:spMk id="10" creationId="{743AA782-23D1-4521-8CAD-47662984AA08}"/>
          </ac:spMkLst>
        </pc:spChg>
        <pc:spChg chg="add">
          <ac:chgData name="Claudia Mattes" userId="ba5ee25ea3f71f07" providerId="LiveId" clId="{7AD59D9D-8729-4F6B-94A5-F21081A77398}" dt="2024-01-22T16:57:04.726" v="802" actId="26606"/>
          <ac:spMkLst>
            <pc:docMk/>
            <pc:sldMk cId="202271175" sldId="262"/>
            <ac:spMk id="12" creationId="{3CE8AF5E-D374-4CF1-90CC-35CF73B81C3E}"/>
          </ac:spMkLst>
        </pc:spChg>
        <pc:picChg chg="add mod">
          <ac:chgData name="Claudia Mattes" userId="ba5ee25ea3f71f07" providerId="LiveId" clId="{7AD59D9D-8729-4F6B-94A5-F21081A77398}" dt="2024-01-25T09:56:08.010" v="1335" actId="14100"/>
          <ac:picMkLst>
            <pc:docMk/>
            <pc:sldMk cId="202271175" sldId="262"/>
            <ac:picMk id="4" creationId="{3177CCBC-488A-CC1F-FBEF-D51D812E1E09}"/>
          </ac:picMkLst>
        </pc:picChg>
        <pc:picChg chg="add del mod">
          <ac:chgData name="Claudia Mattes" userId="ba5ee25ea3f71f07" providerId="LiveId" clId="{7AD59D9D-8729-4F6B-94A5-F21081A77398}" dt="2024-01-25T09:55:53.038" v="1330" actId="478"/>
          <ac:picMkLst>
            <pc:docMk/>
            <pc:sldMk cId="202271175" sldId="262"/>
            <ac:picMk id="5" creationId="{34B70863-2480-F758-3475-D138B8FB15F5}"/>
          </ac:picMkLst>
        </pc:picChg>
        <pc:picChg chg="add mod">
          <ac:chgData name="Claudia Mattes" userId="ba5ee25ea3f71f07" providerId="LiveId" clId="{7AD59D9D-8729-4F6B-94A5-F21081A77398}" dt="2024-01-24T12:27:15.402" v="1267" actId="1076"/>
          <ac:picMkLst>
            <pc:docMk/>
            <pc:sldMk cId="202271175" sldId="262"/>
            <ac:picMk id="8" creationId="{E113D310-80CE-FCFC-D765-B9A0AAF8A391}"/>
          </ac:picMkLst>
        </pc:picChg>
        <pc:picChg chg="add mod">
          <ac:chgData name="Claudia Mattes" userId="ba5ee25ea3f71f07" providerId="LiveId" clId="{7AD59D9D-8729-4F6B-94A5-F21081A77398}" dt="2024-01-24T13:17:33.779" v="1287" actId="1076"/>
          <ac:picMkLst>
            <pc:docMk/>
            <pc:sldMk cId="202271175" sldId="262"/>
            <ac:picMk id="11" creationId="{8D39DBFD-B6EC-E2FB-1E8B-ADD7FF90555F}"/>
          </ac:picMkLst>
        </pc:picChg>
        <pc:inkChg chg="add">
          <ac:chgData name="Claudia Mattes" userId="ba5ee25ea3f71f07" providerId="LiveId" clId="{7AD59D9D-8729-4F6B-94A5-F21081A77398}" dt="2024-01-22T16:57:04.726" v="802" actId="26606"/>
          <ac:inkMkLst>
            <pc:docMk/>
            <pc:sldMk cId="202271175" sldId="262"/>
            <ac:inkMk id="14" creationId="{070477C5-0410-4E4F-97A1-F84C2465C187}"/>
          </ac:inkMkLst>
        </pc:inkChg>
      </pc:sldChg>
      <pc:sldChg chg="addSp delSp modSp new mod setBg">
        <pc:chgData name="Claudia Mattes" userId="ba5ee25ea3f71f07" providerId="LiveId" clId="{7AD59D9D-8729-4F6B-94A5-F21081A77398}" dt="2024-01-25T10:55:04.209" v="1348" actId="1076"/>
        <pc:sldMkLst>
          <pc:docMk/>
          <pc:sldMk cId="3937073566" sldId="263"/>
        </pc:sldMkLst>
        <pc:spChg chg="mod">
          <ac:chgData name="Claudia Mattes" userId="ba5ee25ea3f71f07" providerId="LiveId" clId="{7AD59D9D-8729-4F6B-94A5-F21081A77398}" dt="2024-01-24T19:22:34.179" v="1307" actId="26606"/>
          <ac:spMkLst>
            <pc:docMk/>
            <pc:sldMk cId="3937073566" sldId="263"/>
            <ac:spMk id="2" creationId="{B2BADFA7-6C1C-DFC4-7C7A-48130794F8A9}"/>
          </ac:spMkLst>
        </pc:spChg>
        <pc:spChg chg="mod">
          <ac:chgData name="Claudia Mattes" userId="ba5ee25ea3f71f07" providerId="LiveId" clId="{7AD59D9D-8729-4F6B-94A5-F21081A77398}" dt="2024-01-24T19:22:34.179" v="1307" actId="26606"/>
          <ac:spMkLst>
            <pc:docMk/>
            <pc:sldMk cId="3937073566" sldId="263"/>
            <ac:spMk id="3" creationId="{DF13E931-C48E-7BA3-D5FE-E2B0DDF70CDD}"/>
          </ac:spMkLst>
        </pc:spChg>
        <pc:spChg chg="add del">
          <ac:chgData name="Claudia Mattes" userId="ba5ee25ea3f71f07" providerId="LiveId" clId="{7AD59D9D-8729-4F6B-94A5-F21081A77398}" dt="2024-01-24T19:22:34.179" v="1307" actId="26606"/>
          <ac:spMkLst>
            <pc:docMk/>
            <pc:sldMk cId="3937073566" sldId="263"/>
            <ac:spMk id="10" creationId="{2B97F24A-32CE-4C1C-A50D-3016B394DCFB}"/>
          </ac:spMkLst>
        </pc:spChg>
        <pc:spChg chg="add del">
          <ac:chgData name="Claudia Mattes" userId="ba5ee25ea3f71f07" providerId="LiveId" clId="{7AD59D9D-8729-4F6B-94A5-F21081A77398}" dt="2024-01-24T19:22:34.179" v="1307" actId="26606"/>
          <ac:spMkLst>
            <pc:docMk/>
            <pc:sldMk cId="3937073566" sldId="263"/>
            <ac:spMk id="12" creationId="{3CE8AF5E-D374-4CF1-90CC-35CF73B81C3E}"/>
          </ac:spMkLst>
        </pc:spChg>
        <pc:spChg chg="add">
          <ac:chgData name="Claudia Mattes" userId="ba5ee25ea3f71f07" providerId="LiveId" clId="{7AD59D9D-8729-4F6B-94A5-F21081A77398}" dt="2024-01-24T19:22:34.179" v="1307" actId="26606"/>
          <ac:spMkLst>
            <pc:docMk/>
            <pc:sldMk cId="3937073566" sldId="263"/>
            <ac:spMk id="19" creationId="{711671EB-9B2E-4E39-94FF-2BA8B0B45E4D}"/>
          </ac:spMkLst>
        </pc:spChg>
        <pc:spChg chg="add">
          <ac:chgData name="Claudia Mattes" userId="ba5ee25ea3f71f07" providerId="LiveId" clId="{7AD59D9D-8729-4F6B-94A5-F21081A77398}" dt="2024-01-24T19:22:34.179" v="1307" actId="26606"/>
          <ac:spMkLst>
            <pc:docMk/>
            <pc:sldMk cId="3937073566" sldId="263"/>
            <ac:spMk id="21" creationId="{22FC64A3-62BF-47FB-A545-7A43E365356C}"/>
          </ac:spMkLst>
        </pc:spChg>
        <pc:spChg chg="add">
          <ac:chgData name="Claudia Mattes" userId="ba5ee25ea3f71f07" providerId="LiveId" clId="{7AD59D9D-8729-4F6B-94A5-F21081A77398}" dt="2024-01-24T19:22:34.179" v="1307" actId="26606"/>
          <ac:spMkLst>
            <pc:docMk/>
            <pc:sldMk cId="3937073566" sldId="263"/>
            <ac:spMk id="23" creationId="{535742DD-1B16-4E9D-B715-0D74B4574A68}"/>
          </ac:spMkLst>
        </pc:spChg>
        <pc:picChg chg="add del mod">
          <ac:chgData name="Claudia Mattes" userId="ba5ee25ea3f71f07" providerId="LiveId" clId="{7AD59D9D-8729-4F6B-94A5-F21081A77398}" dt="2024-01-22T17:06:33.495" v="852" actId="478"/>
          <ac:picMkLst>
            <pc:docMk/>
            <pc:sldMk cId="3937073566" sldId="263"/>
            <ac:picMk id="5" creationId="{5F6E5884-4355-633D-719E-E8EF5470E688}"/>
          </ac:picMkLst>
        </pc:picChg>
        <pc:picChg chg="add mod">
          <ac:chgData name="Claudia Mattes" userId="ba5ee25ea3f71f07" providerId="LiveId" clId="{7AD59D9D-8729-4F6B-94A5-F21081A77398}" dt="2024-01-24T19:22:36.464" v="1308" actId="1076"/>
          <ac:picMkLst>
            <pc:docMk/>
            <pc:sldMk cId="3937073566" sldId="263"/>
            <ac:picMk id="5" creationId="{C7B608B7-F717-15A8-5A50-615053755A85}"/>
          </ac:picMkLst>
        </pc:picChg>
        <pc:picChg chg="add mod">
          <ac:chgData name="Claudia Mattes" userId="ba5ee25ea3f71f07" providerId="LiveId" clId="{7AD59D9D-8729-4F6B-94A5-F21081A77398}" dt="2024-01-25T10:55:04.209" v="1348" actId="1076"/>
          <ac:picMkLst>
            <pc:docMk/>
            <pc:sldMk cId="3937073566" sldId="263"/>
            <ac:picMk id="6" creationId="{66694123-739F-32E7-C48C-DAE910331B02}"/>
          </ac:picMkLst>
        </pc:picChg>
        <pc:picChg chg="add del mod">
          <ac:chgData name="Claudia Mattes" userId="ba5ee25ea3f71f07" providerId="LiveId" clId="{7AD59D9D-8729-4F6B-94A5-F21081A77398}" dt="2024-01-25T10:55:01.022" v="1346" actId="478"/>
          <ac:picMkLst>
            <pc:docMk/>
            <pc:sldMk cId="3937073566" sldId="263"/>
            <ac:picMk id="7" creationId="{347CC836-980B-A226-37A0-0FFBFDECC681}"/>
          </ac:picMkLst>
        </pc:picChg>
        <pc:inkChg chg="add del">
          <ac:chgData name="Claudia Mattes" userId="ba5ee25ea3f71f07" providerId="LiveId" clId="{7AD59D9D-8729-4F6B-94A5-F21081A77398}" dt="2024-01-24T19:22:34.179" v="1307" actId="26606"/>
          <ac:inkMkLst>
            <pc:docMk/>
            <pc:sldMk cId="3937073566" sldId="263"/>
            <ac:inkMk id="14" creationId="{070477C5-0410-4E4F-97A1-F84C2465C187}"/>
          </ac:inkMkLst>
        </pc:ink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arnabchaki/popular-video-games-1980-2023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arnabchaki/popular-video-games-1980-2023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164A0C-0190-48D1-AC9B-2B910DC55909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32692F-62B4-400B-994F-CBEC21F1C48D}">
      <dgm:prSet/>
      <dgm:spPr/>
      <dgm:t>
        <a:bodyPr/>
        <a:lstStyle/>
        <a:p>
          <a:r>
            <a:rPr lang="en-US" b="1"/>
            <a:t>Dataset on Kaggle: </a:t>
          </a:r>
          <a:r>
            <a:rPr lang="en-US" b="1">
              <a:solidFill>
                <a:schemeClr val="accent6">
                  <a:lumMod val="40000"/>
                  <a:lumOff val="6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https://www.kaggle.com/datasets/arnabchaki/popular-video-games-1980-2023/</a:t>
          </a:r>
          <a:r>
            <a:rPr lang="en-US" b="1">
              <a:solidFill>
                <a:schemeClr val="accent6">
                  <a:lumMod val="40000"/>
                  <a:lumOff val="60000"/>
                </a:schemeClr>
              </a:solidFill>
            </a:rPr>
            <a:t>  </a:t>
          </a:r>
          <a:r>
            <a:rPr lang="en-US" b="1"/>
            <a:t>(found via a Google dataset search)</a:t>
          </a:r>
          <a:endParaRPr lang="en-US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2E2F0A7E-D1CD-4715-87E6-47F5149A5160}" type="parTrans" cxnId="{F2D0B8FD-29CD-4EA4-B01B-79DE7056366C}">
      <dgm:prSet/>
      <dgm:spPr/>
      <dgm:t>
        <a:bodyPr/>
        <a:lstStyle/>
        <a:p>
          <a:endParaRPr lang="en-US"/>
        </a:p>
      </dgm:t>
    </dgm:pt>
    <dgm:pt modelId="{04488395-9F4D-48BC-930B-2910BEC1A9E3}" type="sibTrans" cxnId="{F2D0B8FD-29CD-4EA4-B01B-79DE7056366C}">
      <dgm:prSet/>
      <dgm:spPr/>
      <dgm:t>
        <a:bodyPr/>
        <a:lstStyle/>
        <a:p>
          <a:endParaRPr lang="en-US"/>
        </a:p>
      </dgm:t>
    </dgm:pt>
    <dgm:pt modelId="{32D5DB0D-D3B6-4D3B-A4B0-C85A04DD05F1}">
      <dgm:prSet/>
      <dgm:spPr/>
      <dgm:t>
        <a:bodyPr/>
        <a:lstStyle/>
        <a:p>
          <a:r>
            <a:rPr lang="en-US" b="1"/>
            <a:t>open-source dataset created by </a:t>
          </a:r>
          <a:r>
            <a:rPr lang="en-US" b="1" err="1"/>
            <a:t>webscraping</a:t>
          </a:r>
          <a:r>
            <a:rPr lang="en-US" b="1"/>
            <a:t> backloggd.com (a website to track and review games)</a:t>
          </a:r>
          <a:endParaRPr lang="en-US"/>
        </a:p>
      </dgm:t>
    </dgm:pt>
    <dgm:pt modelId="{2E6C8A8F-B604-4BD1-94FF-E9F26AA677C9}" type="parTrans" cxnId="{2CE3E92F-6018-4400-A189-421A966DE680}">
      <dgm:prSet/>
      <dgm:spPr/>
      <dgm:t>
        <a:bodyPr/>
        <a:lstStyle/>
        <a:p>
          <a:endParaRPr lang="en-US"/>
        </a:p>
      </dgm:t>
    </dgm:pt>
    <dgm:pt modelId="{E0DB39EB-7F10-4576-B0C8-11F4CDF4F25E}" type="sibTrans" cxnId="{2CE3E92F-6018-4400-A189-421A966DE680}">
      <dgm:prSet/>
      <dgm:spPr/>
      <dgm:t>
        <a:bodyPr/>
        <a:lstStyle/>
        <a:p>
          <a:endParaRPr lang="en-US"/>
        </a:p>
      </dgm:t>
    </dgm:pt>
    <dgm:pt modelId="{90F90589-2713-4CAF-BF1C-8DF90AE19BAF}">
      <dgm:prSet/>
      <dgm:spPr/>
      <dgm:t>
        <a:bodyPr/>
        <a:lstStyle/>
        <a:p>
          <a:r>
            <a:rPr lang="en-US" b="1"/>
            <a:t>Two reasons:</a:t>
          </a:r>
          <a:endParaRPr lang="en-US"/>
        </a:p>
      </dgm:t>
    </dgm:pt>
    <dgm:pt modelId="{446A1460-8C24-47FE-8B58-8201A4BFC293}" type="parTrans" cxnId="{AA75E661-6F6A-4B19-9DF1-699DD1A1CBC3}">
      <dgm:prSet/>
      <dgm:spPr/>
      <dgm:t>
        <a:bodyPr/>
        <a:lstStyle/>
        <a:p>
          <a:endParaRPr lang="en-US"/>
        </a:p>
      </dgm:t>
    </dgm:pt>
    <dgm:pt modelId="{F404B75A-E975-4102-A3EC-29EAE0ACD7EC}" type="sibTrans" cxnId="{AA75E661-6F6A-4B19-9DF1-699DD1A1CBC3}">
      <dgm:prSet/>
      <dgm:spPr/>
      <dgm:t>
        <a:bodyPr/>
        <a:lstStyle/>
        <a:p>
          <a:endParaRPr lang="en-US"/>
        </a:p>
      </dgm:t>
    </dgm:pt>
    <dgm:pt modelId="{F4850B34-920F-4344-A171-69431EEC8A3D}">
      <dgm:prSet custT="1"/>
      <dgm:spPr>
        <a:noFill/>
      </dgm:spPr>
      <dgm:t>
        <a:bodyPr/>
        <a:lstStyle/>
        <a:p>
          <a:r>
            <a:rPr lang="en-US" sz="2600" b="1" kern="1200">
              <a:solidFill>
                <a:srgbClr val="FFFFFF"/>
              </a:solidFill>
              <a:latin typeface="The Hand Bold"/>
              <a:ea typeface="+mn-ea"/>
              <a:cs typeface="+mn-cs"/>
            </a:rPr>
            <a:t>General interest in videogames</a:t>
          </a:r>
        </a:p>
      </dgm:t>
    </dgm:pt>
    <dgm:pt modelId="{4B8737D1-77F5-4560-8833-05239EB9A965}" type="parTrans" cxnId="{46888863-2383-47E3-ABCF-D1E610C272E0}">
      <dgm:prSet/>
      <dgm:spPr/>
      <dgm:t>
        <a:bodyPr/>
        <a:lstStyle/>
        <a:p>
          <a:endParaRPr lang="en-US"/>
        </a:p>
      </dgm:t>
    </dgm:pt>
    <dgm:pt modelId="{5BB2B1EF-F64C-4301-8888-320E8A83C097}" type="sibTrans" cxnId="{46888863-2383-47E3-ABCF-D1E610C272E0}">
      <dgm:prSet/>
      <dgm:spPr/>
      <dgm:t>
        <a:bodyPr/>
        <a:lstStyle/>
        <a:p>
          <a:endParaRPr lang="en-US"/>
        </a:p>
      </dgm:t>
    </dgm:pt>
    <dgm:pt modelId="{3A10B602-FAAB-439D-8485-BC4269189D52}">
      <dgm:prSet custT="1"/>
      <dgm:spPr>
        <a:noFill/>
      </dgm:spPr>
      <dgm:t>
        <a:bodyPr/>
        <a:lstStyle/>
        <a:p>
          <a:r>
            <a:rPr lang="en-US" sz="2000" b="1" kern="1200">
              <a:solidFill>
                <a:srgbClr val="FFFFFF"/>
              </a:solidFill>
              <a:latin typeface="The Hand Bold"/>
              <a:ea typeface="+mn-ea"/>
              <a:cs typeface="+mn-cs"/>
            </a:rPr>
            <a:t>Lots of different data (types), to test different packages and code we learned about</a:t>
          </a:r>
        </a:p>
      </dgm:t>
    </dgm:pt>
    <dgm:pt modelId="{438848CE-71DE-4454-AF4D-9E112662A131}" type="parTrans" cxnId="{7E907EB2-D275-4711-8BDC-2B972BE64744}">
      <dgm:prSet/>
      <dgm:spPr/>
      <dgm:t>
        <a:bodyPr/>
        <a:lstStyle/>
        <a:p>
          <a:endParaRPr lang="en-US"/>
        </a:p>
      </dgm:t>
    </dgm:pt>
    <dgm:pt modelId="{D0F6D52B-B46D-48D7-800F-71E72C2975CF}" type="sibTrans" cxnId="{7E907EB2-D275-4711-8BDC-2B972BE64744}">
      <dgm:prSet/>
      <dgm:spPr/>
      <dgm:t>
        <a:bodyPr/>
        <a:lstStyle/>
        <a:p>
          <a:endParaRPr lang="en-US"/>
        </a:p>
      </dgm:t>
    </dgm:pt>
    <dgm:pt modelId="{821E5A5E-B92A-4BE3-82B5-D65AB0A175D9}" type="pres">
      <dgm:prSet presAssocID="{43164A0C-0190-48D1-AC9B-2B910DC55909}" presName="Name0" presStyleCnt="0">
        <dgm:presLayoutVars>
          <dgm:dir/>
          <dgm:animLvl val="lvl"/>
          <dgm:resizeHandles val="exact"/>
        </dgm:presLayoutVars>
      </dgm:prSet>
      <dgm:spPr/>
    </dgm:pt>
    <dgm:pt modelId="{A3831E9A-9EB7-4790-BEEE-CC881F2739A3}" type="pres">
      <dgm:prSet presAssocID="{90F90589-2713-4CAF-BF1C-8DF90AE19BAF}" presName="boxAndChildren" presStyleCnt="0"/>
      <dgm:spPr/>
    </dgm:pt>
    <dgm:pt modelId="{F7B0A481-EB6F-41A1-AAB5-1402F7C6CBD1}" type="pres">
      <dgm:prSet presAssocID="{90F90589-2713-4CAF-BF1C-8DF90AE19BAF}" presName="parentTextBox" presStyleLbl="node1" presStyleIdx="0" presStyleCnt="3"/>
      <dgm:spPr/>
    </dgm:pt>
    <dgm:pt modelId="{5E67F8F1-AE60-455C-8399-3124D34C11EE}" type="pres">
      <dgm:prSet presAssocID="{90F90589-2713-4CAF-BF1C-8DF90AE19BAF}" presName="entireBox" presStyleLbl="node1" presStyleIdx="0" presStyleCnt="3"/>
      <dgm:spPr/>
    </dgm:pt>
    <dgm:pt modelId="{7CFA4768-D234-499F-8523-EBD02DEA8D41}" type="pres">
      <dgm:prSet presAssocID="{90F90589-2713-4CAF-BF1C-8DF90AE19BAF}" presName="descendantBox" presStyleCnt="0"/>
      <dgm:spPr/>
    </dgm:pt>
    <dgm:pt modelId="{4EE00113-81ED-49DE-8D1F-10990D3A46BC}" type="pres">
      <dgm:prSet presAssocID="{F4850B34-920F-4344-A171-69431EEC8A3D}" presName="childTextBox" presStyleLbl="fgAccFollowNode1" presStyleIdx="0" presStyleCnt="2">
        <dgm:presLayoutVars>
          <dgm:bulletEnabled val="1"/>
        </dgm:presLayoutVars>
      </dgm:prSet>
      <dgm:spPr/>
    </dgm:pt>
    <dgm:pt modelId="{C1A796EE-9D2D-441D-8289-52967B0BA62E}" type="pres">
      <dgm:prSet presAssocID="{3A10B602-FAAB-439D-8485-BC4269189D52}" presName="childTextBox" presStyleLbl="fgAccFollowNode1" presStyleIdx="1" presStyleCnt="2">
        <dgm:presLayoutVars>
          <dgm:bulletEnabled val="1"/>
        </dgm:presLayoutVars>
      </dgm:prSet>
      <dgm:spPr/>
    </dgm:pt>
    <dgm:pt modelId="{C72FC0B2-44A9-4E6A-AFE7-A9E172EE3EDB}" type="pres">
      <dgm:prSet presAssocID="{E0DB39EB-7F10-4576-B0C8-11F4CDF4F25E}" presName="sp" presStyleCnt="0"/>
      <dgm:spPr/>
    </dgm:pt>
    <dgm:pt modelId="{60D52919-8F2E-4BC9-8FDA-481437377D35}" type="pres">
      <dgm:prSet presAssocID="{32D5DB0D-D3B6-4D3B-A4B0-C85A04DD05F1}" presName="arrowAndChildren" presStyleCnt="0"/>
      <dgm:spPr/>
    </dgm:pt>
    <dgm:pt modelId="{878E0623-6653-481F-93E9-D238D1FA3D97}" type="pres">
      <dgm:prSet presAssocID="{32D5DB0D-D3B6-4D3B-A4B0-C85A04DD05F1}" presName="parentTextArrow" presStyleLbl="node1" presStyleIdx="1" presStyleCnt="3"/>
      <dgm:spPr/>
    </dgm:pt>
    <dgm:pt modelId="{795BAA98-4A46-43B7-912D-49288AE8EF95}" type="pres">
      <dgm:prSet presAssocID="{04488395-9F4D-48BC-930B-2910BEC1A9E3}" presName="sp" presStyleCnt="0"/>
      <dgm:spPr/>
    </dgm:pt>
    <dgm:pt modelId="{10694460-D928-4B94-AE5E-9978A1C15F89}" type="pres">
      <dgm:prSet presAssocID="{5432692F-62B4-400B-994F-CBEC21F1C48D}" presName="arrowAndChildren" presStyleCnt="0"/>
      <dgm:spPr/>
    </dgm:pt>
    <dgm:pt modelId="{5C98230B-976D-4A86-91B1-AE746637381A}" type="pres">
      <dgm:prSet presAssocID="{5432692F-62B4-400B-994F-CBEC21F1C48D}" presName="parentTextArrow" presStyleLbl="node1" presStyleIdx="2" presStyleCnt="3"/>
      <dgm:spPr/>
    </dgm:pt>
  </dgm:ptLst>
  <dgm:cxnLst>
    <dgm:cxn modelId="{A58AA617-F80D-49E8-8094-B9C1F31D4CC3}" type="presOf" srcId="{90F90589-2713-4CAF-BF1C-8DF90AE19BAF}" destId="{5E67F8F1-AE60-455C-8399-3124D34C11EE}" srcOrd="1" destOrd="0" presId="urn:microsoft.com/office/officeart/2005/8/layout/process4"/>
    <dgm:cxn modelId="{2CE3E92F-6018-4400-A189-421A966DE680}" srcId="{43164A0C-0190-48D1-AC9B-2B910DC55909}" destId="{32D5DB0D-D3B6-4D3B-A4B0-C85A04DD05F1}" srcOrd="1" destOrd="0" parTransId="{2E6C8A8F-B604-4BD1-94FF-E9F26AA677C9}" sibTransId="{E0DB39EB-7F10-4576-B0C8-11F4CDF4F25E}"/>
    <dgm:cxn modelId="{AA75E661-6F6A-4B19-9DF1-699DD1A1CBC3}" srcId="{43164A0C-0190-48D1-AC9B-2B910DC55909}" destId="{90F90589-2713-4CAF-BF1C-8DF90AE19BAF}" srcOrd="2" destOrd="0" parTransId="{446A1460-8C24-47FE-8B58-8201A4BFC293}" sibTransId="{F404B75A-E975-4102-A3EC-29EAE0ACD7EC}"/>
    <dgm:cxn modelId="{46888863-2383-47E3-ABCF-D1E610C272E0}" srcId="{90F90589-2713-4CAF-BF1C-8DF90AE19BAF}" destId="{F4850B34-920F-4344-A171-69431EEC8A3D}" srcOrd="0" destOrd="0" parTransId="{4B8737D1-77F5-4560-8833-05239EB9A965}" sibTransId="{5BB2B1EF-F64C-4301-8888-320E8A83C097}"/>
    <dgm:cxn modelId="{20C5627D-301D-4F13-A5BE-A8173BC62C43}" type="presOf" srcId="{5432692F-62B4-400B-994F-CBEC21F1C48D}" destId="{5C98230B-976D-4A86-91B1-AE746637381A}" srcOrd="0" destOrd="0" presId="urn:microsoft.com/office/officeart/2005/8/layout/process4"/>
    <dgm:cxn modelId="{DE41B09F-627C-438D-B0E9-B05302D4AE7F}" type="presOf" srcId="{43164A0C-0190-48D1-AC9B-2B910DC55909}" destId="{821E5A5E-B92A-4BE3-82B5-D65AB0A175D9}" srcOrd="0" destOrd="0" presId="urn:microsoft.com/office/officeart/2005/8/layout/process4"/>
    <dgm:cxn modelId="{38B517AF-FFB2-4A4B-964F-C1FB2807FA98}" type="presOf" srcId="{F4850B34-920F-4344-A171-69431EEC8A3D}" destId="{4EE00113-81ED-49DE-8D1F-10990D3A46BC}" srcOrd="0" destOrd="0" presId="urn:microsoft.com/office/officeart/2005/8/layout/process4"/>
    <dgm:cxn modelId="{7E907EB2-D275-4711-8BDC-2B972BE64744}" srcId="{90F90589-2713-4CAF-BF1C-8DF90AE19BAF}" destId="{3A10B602-FAAB-439D-8485-BC4269189D52}" srcOrd="1" destOrd="0" parTransId="{438848CE-71DE-4454-AF4D-9E112662A131}" sibTransId="{D0F6D52B-B46D-48D7-800F-71E72C2975CF}"/>
    <dgm:cxn modelId="{9FDD02C1-DD06-4F20-970F-1A4961D2D88C}" type="presOf" srcId="{90F90589-2713-4CAF-BF1C-8DF90AE19BAF}" destId="{F7B0A481-EB6F-41A1-AAB5-1402F7C6CBD1}" srcOrd="0" destOrd="0" presId="urn:microsoft.com/office/officeart/2005/8/layout/process4"/>
    <dgm:cxn modelId="{E21450C3-C857-4915-8452-39468EFB49EC}" type="presOf" srcId="{3A10B602-FAAB-439D-8485-BC4269189D52}" destId="{C1A796EE-9D2D-441D-8289-52967B0BA62E}" srcOrd="0" destOrd="0" presId="urn:microsoft.com/office/officeart/2005/8/layout/process4"/>
    <dgm:cxn modelId="{F01737C9-397E-4911-9534-0393782FAF37}" type="presOf" srcId="{32D5DB0D-D3B6-4D3B-A4B0-C85A04DD05F1}" destId="{878E0623-6653-481F-93E9-D238D1FA3D97}" srcOrd="0" destOrd="0" presId="urn:microsoft.com/office/officeart/2005/8/layout/process4"/>
    <dgm:cxn modelId="{F2D0B8FD-29CD-4EA4-B01B-79DE7056366C}" srcId="{43164A0C-0190-48D1-AC9B-2B910DC55909}" destId="{5432692F-62B4-400B-994F-CBEC21F1C48D}" srcOrd="0" destOrd="0" parTransId="{2E2F0A7E-D1CD-4715-87E6-47F5149A5160}" sibTransId="{04488395-9F4D-48BC-930B-2910BEC1A9E3}"/>
    <dgm:cxn modelId="{DD8226B1-F039-4CD8-8E60-E7F5EF62FD66}" type="presParOf" srcId="{821E5A5E-B92A-4BE3-82B5-D65AB0A175D9}" destId="{A3831E9A-9EB7-4790-BEEE-CC881F2739A3}" srcOrd="0" destOrd="0" presId="urn:microsoft.com/office/officeart/2005/8/layout/process4"/>
    <dgm:cxn modelId="{361FA3AA-BC12-4D4C-A7E1-6F218464ECAC}" type="presParOf" srcId="{A3831E9A-9EB7-4790-BEEE-CC881F2739A3}" destId="{F7B0A481-EB6F-41A1-AAB5-1402F7C6CBD1}" srcOrd="0" destOrd="0" presId="urn:microsoft.com/office/officeart/2005/8/layout/process4"/>
    <dgm:cxn modelId="{C56DEE68-F69E-4EAF-8C22-A5108BD4823F}" type="presParOf" srcId="{A3831E9A-9EB7-4790-BEEE-CC881F2739A3}" destId="{5E67F8F1-AE60-455C-8399-3124D34C11EE}" srcOrd="1" destOrd="0" presId="urn:microsoft.com/office/officeart/2005/8/layout/process4"/>
    <dgm:cxn modelId="{E75132BA-8822-4C5B-8F80-5449E869692E}" type="presParOf" srcId="{A3831E9A-9EB7-4790-BEEE-CC881F2739A3}" destId="{7CFA4768-D234-499F-8523-EBD02DEA8D41}" srcOrd="2" destOrd="0" presId="urn:microsoft.com/office/officeart/2005/8/layout/process4"/>
    <dgm:cxn modelId="{98EC7CD7-D60B-4E9D-A364-B4B50D1ABF92}" type="presParOf" srcId="{7CFA4768-D234-499F-8523-EBD02DEA8D41}" destId="{4EE00113-81ED-49DE-8D1F-10990D3A46BC}" srcOrd="0" destOrd="0" presId="urn:microsoft.com/office/officeart/2005/8/layout/process4"/>
    <dgm:cxn modelId="{F0B977F1-A901-4B62-BC9B-0EC50DB28E59}" type="presParOf" srcId="{7CFA4768-D234-499F-8523-EBD02DEA8D41}" destId="{C1A796EE-9D2D-441D-8289-52967B0BA62E}" srcOrd="1" destOrd="0" presId="urn:microsoft.com/office/officeart/2005/8/layout/process4"/>
    <dgm:cxn modelId="{5B3919A8-0FD6-43C5-8C40-86450AE0AC49}" type="presParOf" srcId="{821E5A5E-B92A-4BE3-82B5-D65AB0A175D9}" destId="{C72FC0B2-44A9-4E6A-AFE7-A9E172EE3EDB}" srcOrd="1" destOrd="0" presId="urn:microsoft.com/office/officeart/2005/8/layout/process4"/>
    <dgm:cxn modelId="{1D5D64CD-EDE7-4FB2-8BDA-B03D7FBBBB85}" type="presParOf" srcId="{821E5A5E-B92A-4BE3-82B5-D65AB0A175D9}" destId="{60D52919-8F2E-4BC9-8FDA-481437377D35}" srcOrd="2" destOrd="0" presId="urn:microsoft.com/office/officeart/2005/8/layout/process4"/>
    <dgm:cxn modelId="{136E6DD8-82DD-495E-B1E0-5EEC129745CD}" type="presParOf" srcId="{60D52919-8F2E-4BC9-8FDA-481437377D35}" destId="{878E0623-6653-481F-93E9-D238D1FA3D97}" srcOrd="0" destOrd="0" presId="urn:microsoft.com/office/officeart/2005/8/layout/process4"/>
    <dgm:cxn modelId="{0FF5D5E7-2770-45A0-9B0D-E1F8D9EA3683}" type="presParOf" srcId="{821E5A5E-B92A-4BE3-82B5-D65AB0A175D9}" destId="{795BAA98-4A46-43B7-912D-49288AE8EF95}" srcOrd="3" destOrd="0" presId="urn:microsoft.com/office/officeart/2005/8/layout/process4"/>
    <dgm:cxn modelId="{376E17EE-6ED8-4447-BA7D-B3727864ACD9}" type="presParOf" srcId="{821E5A5E-B92A-4BE3-82B5-D65AB0A175D9}" destId="{10694460-D928-4B94-AE5E-9978A1C15F89}" srcOrd="4" destOrd="0" presId="urn:microsoft.com/office/officeart/2005/8/layout/process4"/>
    <dgm:cxn modelId="{F45F399A-CC22-4C2C-896C-A53B9B467733}" type="presParOf" srcId="{10694460-D928-4B94-AE5E-9978A1C15F89}" destId="{5C98230B-976D-4A86-91B1-AE746637381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BC9FEC-D302-4797-96F9-171E0F66E79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C04492-710B-4F59-A224-2A4CE808C464}">
      <dgm:prSet/>
      <dgm:spPr/>
      <dgm:t>
        <a:bodyPr/>
        <a:lstStyle/>
        <a:p>
          <a:r>
            <a:rPr lang="de-DE" b="1"/>
            <a:t>Lots </a:t>
          </a:r>
          <a:r>
            <a:rPr lang="de-DE" b="1" dirty="0" err="1"/>
            <a:t>of</a:t>
          </a:r>
          <a:r>
            <a:rPr lang="de-DE" b="1" dirty="0"/>
            <a:t> </a:t>
          </a:r>
          <a:r>
            <a:rPr lang="de-DE" b="1" dirty="0" err="1"/>
            <a:t>data</a:t>
          </a:r>
          <a:r>
            <a:rPr lang="de-DE" b="1" dirty="0"/>
            <a:t> </a:t>
          </a:r>
          <a:r>
            <a:rPr lang="de-DE" b="1" dirty="0" err="1"/>
            <a:t>cleaning</a:t>
          </a:r>
          <a:endParaRPr lang="en-US" dirty="0"/>
        </a:p>
      </dgm:t>
    </dgm:pt>
    <dgm:pt modelId="{D9E8B23E-E05D-4B1C-A926-612205DFCD7E}" type="parTrans" cxnId="{AF134995-C1DF-4A79-AC57-AB26D74A2DA6}">
      <dgm:prSet/>
      <dgm:spPr/>
      <dgm:t>
        <a:bodyPr/>
        <a:lstStyle/>
        <a:p>
          <a:endParaRPr lang="en-US"/>
        </a:p>
      </dgm:t>
    </dgm:pt>
    <dgm:pt modelId="{66E4A82D-D359-4E04-B0BA-2A82864F68E1}" type="sibTrans" cxnId="{AF134995-C1DF-4A79-AC57-AB26D74A2DA6}">
      <dgm:prSet/>
      <dgm:spPr/>
      <dgm:t>
        <a:bodyPr/>
        <a:lstStyle/>
        <a:p>
          <a:endParaRPr lang="en-US"/>
        </a:p>
      </dgm:t>
    </dgm:pt>
    <dgm:pt modelId="{CADEBD53-8667-4BA9-9622-43A03B981654}">
      <dgm:prSet/>
      <dgm:spPr/>
      <dgm:t>
        <a:bodyPr/>
        <a:lstStyle/>
        <a:p>
          <a:r>
            <a:rPr lang="de-DE" b="1"/>
            <a:t>Visualizing the data with mathplotlib etc.</a:t>
          </a:r>
          <a:endParaRPr lang="en-US"/>
        </a:p>
      </dgm:t>
    </dgm:pt>
    <dgm:pt modelId="{A3E6E127-FD48-41D8-88B1-52187638338A}" type="parTrans" cxnId="{4854E8A7-F9FB-4E36-871D-C8964A0E5540}">
      <dgm:prSet/>
      <dgm:spPr/>
      <dgm:t>
        <a:bodyPr/>
        <a:lstStyle/>
        <a:p>
          <a:endParaRPr lang="en-US"/>
        </a:p>
      </dgm:t>
    </dgm:pt>
    <dgm:pt modelId="{BA9469A1-4FFD-468F-81E1-2C79EBB9FB13}" type="sibTrans" cxnId="{4854E8A7-F9FB-4E36-871D-C8964A0E5540}">
      <dgm:prSet/>
      <dgm:spPr/>
      <dgm:t>
        <a:bodyPr/>
        <a:lstStyle/>
        <a:p>
          <a:endParaRPr lang="en-US"/>
        </a:p>
      </dgm:t>
    </dgm:pt>
    <dgm:pt modelId="{29B93E24-5F82-492F-B676-7DB491B79EF9}">
      <dgm:prSet/>
      <dgm:spPr/>
      <dgm:t>
        <a:bodyPr/>
        <a:lstStyle/>
        <a:p>
          <a:r>
            <a:rPr lang="de-DE" b="1"/>
            <a:t>Webscraping: more data on the video game companies, plotting with geopandas</a:t>
          </a:r>
          <a:endParaRPr lang="en-US"/>
        </a:p>
      </dgm:t>
    </dgm:pt>
    <dgm:pt modelId="{FE3B1D77-67AC-46A6-8DD4-8732E16F0720}" type="parTrans" cxnId="{585C8853-6420-453F-9C39-488A20125E19}">
      <dgm:prSet/>
      <dgm:spPr/>
      <dgm:t>
        <a:bodyPr/>
        <a:lstStyle/>
        <a:p>
          <a:endParaRPr lang="en-US"/>
        </a:p>
      </dgm:t>
    </dgm:pt>
    <dgm:pt modelId="{522169F5-4A85-4BE6-8A30-19CAA4A73D7E}" type="sibTrans" cxnId="{585C8853-6420-453F-9C39-488A20125E19}">
      <dgm:prSet/>
      <dgm:spPr/>
      <dgm:t>
        <a:bodyPr/>
        <a:lstStyle/>
        <a:p>
          <a:endParaRPr lang="en-US"/>
        </a:p>
      </dgm:t>
    </dgm:pt>
    <dgm:pt modelId="{8F7DA178-B7C3-4656-8C0B-D380CE0F9EF3}">
      <dgm:prSet/>
      <dgm:spPr/>
      <dgm:t>
        <a:bodyPr/>
        <a:lstStyle/>
        <a:p>
          <a:r>
            <a:rPr lang="de-DE" b="1"/>
            <a:t>Prompt engineering for translations using OpenAI</a:t>
          </a:r>
          <a:endParaRPr lang="en-US"/>
        </a:p>
      </dgm:t>
    </dgm:pt>
    <dgm:pt modelId="{2F0E5A16-9D06-4AF1-97B3-76366B77D72B}" type="parTrans" cxnId="{28F812A2-ED4C-47FA-916A-44281C768984}">
      <dgm:prSet/>
      <dgm:spPr/>
      <dgm:t>
        <a:bodyPr/>
        <a:lstStyle/>
        <a:p>
          <a:endParaRPr lang="en-US"/>
        </a:p>
      </dgm:t>
    </dgm:pt>
    <dgm:pt modelId="{8F60E627-FBFD-44C7-96D9-D17A6A6D27C1}" type="sibTrans" cxnId="{28F812A2-ED4C-47FA-916A-44281C768984}">
      <dgm:prSet/>
      <dgm:spPr/>
      <dgm:t>
        <a:bodyPr/>
        <a:lstStyle/>
        <a:p>
          <a:endParaRPr lang="en-US"/>
        </a:p>
      </dgm:t>
    </dgm:pt>
    <dgm:pt modelId="{2C2D5293-58B3-4628-A588-EDC3D379FA5E}">
      <dgm:prSet/>
      <dgm:spPr/>
      <dgm:t>
        <a:bodyPr/>
        <a:lstStyle/>
        <a:p>
          <a:r>
            <a:rPr lang="de-DE" b="1"/>
            <a:t>NLP: topic analysis, sentiment analysis with NLTK, gensim etc.</a:t>
          </a:r>
          <a:endParaRPr lang="en-US"/>
        </a:p>
      </dgm:t>
    </dgm:pt>
    <dgm:pt modelId="{4E2CB167-D9C7-464D-9B45-9E65FF8A31DD}" type="parTrans" cxnId="{0C897BBC-BBE4-47F5-BEC4-69190396CA57}">
      <dgm:prSet/>
      <dgm:spPr/>
      <dgm:t>
        <a:bodyPr/>
        <a:lstStyle/>
        <a:p>
          <a:endParaRPr lang="en-US"/>
        </a:p>
      </dgm:t>
    </dgm:pt>
    <dgm:pt modelId="{9146463D-8EB6-4DC1-A34B-85F4B14A338F}" type="sibTrans" cxnId="{0C897BBC-BBE4-47F5-BEC4-69190396CA57}">
      <dgm:prSet/>
      <dgm:spPr/>
      <dgm:t>
        <a:bodyPr/>
        <a:lstStyle/>
        <a:p>
          <a:endParaRPr lang="en-US"/>
        </a:p>
      </dgm:t>
    </dgm:pt>
    <dgm:pt modelId="{5F9D76C8-F172-4C2B-B89A-5BCAB676B03F}" type="pres">
      <dgm:prSet presAssocID="{EEBC9FEC-D302-4797-96F9-171E0F66E791}" presName="outerComposite" presStyleCnt="0">
        <dgm:presLayoutVars>
          <dgm:chMax val="5"/>
          <dgm:dir/>
          <dgm:resizeHandles val="exact"/>
        </dgm:presLayoutVars>
      </dgm:prSet>
      <dgm:spPr/>
    </dgm:pt>
    <dgm:pt modelId="{4BABCB4A-D9E8-46E7-8BDB-549B1D060236}" type="pres">
      <dgm:prSet presAssocID="{EEBC9FEC-D302-4797-96F9-171E0F66E791}" presName="dummyMaxCanvas" presStyleCnt="0">
        <dgm:presLayoutVars/>
      </dgm:prSet>
      <dgm:spPr/>
    </dgm:pt>
    <dgm:pt modelId="{49B95AAE-DA47-4CD0-99BA-D0E4D9848E25}" type="pres">
      <dgm:prSet presAssocID="{EEBC9FEC-D302-4797-96F9-171E0F66E791}" presName="FiveNodes_1" presStyleLbl="node1" presStyleIdx="0" presStyleCnt="5">
        <dgm:presLayoutVars>
          <dgm:bulletEnabled val="1"/>
        </dgm:presLayoutVars>
      </dgm:prSet>
      <dgm:spPr/>
    </dgm:pt>
    <dgm:pt modelId="{4AF8AE8F-D621-4B71-862F-40BDC3582001}" type="pres">
      <dgm:prSet presAssocID="{EEBC9FEC-D302-4797-96F9-171E0F66E791}" presName="FiveNodes_2" presStyleLbl="node1" presStyleIdx="1" presStyleCnt="5" custLinFactNeighborX="-326">
        <dgm:presLayoutVars>
          <dgm:bulletEnabled val="1"/>
        </dgm:presLayoutVars>
      </dgm:prSet>
      <dgm:spPr/>
    </dgm:pt>
    <dgm:pt modelId="{46FBC9E3-280B-44F0-A182-9949E8CE34F6}" type="pres">
      <dgm:prSet presAssocID="{EEBC9FEC-D302-4797-96F9-171E0F66E791}" presName="FiveNodes_3" presStyleLbl="node1" presStyleIdx="2" presStyleCnt="5">
        <dgm:presLayoutVars>
          <dgm:bulletEnabled val="1"/>
        </dgm:presLayoutVars>
      </dgm:prSet>
      <dgm:spPr/>
    </dgm:pt>
    <dgm:pt modelId="{7B001208-EF79-4A9B-B3A5-28A52F1E8F43}" type="pres">
      <dgm:prSet presAssocID="{EEBC9FEC-D302-4797-96F9-171E0F66E791}" presName="FiveNodes_4" presStyleLbl="node1" presStyleIdx="3" presStyleCnt="5">
        <dgm:presLayoutVars>
          <dgm:bulletEnabled val="1"/>
        </dgm:presLayoutVars>
      </dgm:prSet>
      <dgm:spPr/>
    </dgm:pt>
    <dgm:pt modelId="{E63DC2A0-BA27-4BFC-9F49-478C4BAE2DCF}" type="pres">
      <dgm:prSet presAssocID="{EEBC9FEC-D302-4797-96F9-171E0F66E791}" presName="FiveNodes_5" presStyleLbl="node1" presStyleIdx="4" presStyleCnt="5">
        <dgm:presLayoutVars>
          <dgm:bulletEnabled val="1"/>
        </dgm:presLayoutVars>
      </dgm:prSet>
      <dgm:spPr/>
    </dgm:pt>
    <dgm:pt modelId="{50824EC0-31E5-4263-A9D8-1D02D71B17E5}" type="pres">
      <dgm:prSet presAssocID="{EEBC9FEC-D302-4797-96F9-171E0F66E791}" presName="FiveConn_1-2" presStyleLbl="fgAccFollowNode1" presStyleIdx="0" presStyleCnt="4">
        <dgm:presLayoutVars>
          <dgm:bulletEnabled val="1"/>
        </dgm:presLayoutVars>
      </dgm:prSet>
      <dgm:spPr/>
    </dgm:pt>
    <dgm:pt modelId="{83656DE2-927C-4F9F-841A-D9CE1D89D5BF}" type="pres">
      <dgm:prSet presAssocID="{EEBC9FEC-D302-4797-96F9-171E0F66E791}" presName="FiveConn_2-3" presStyleLbl="fgAccFollowNode1" presStyleIdx="1" presStyleCnt="4">
        <dgm:presLayoutVars>
          <dgm:bulletEnabled val="1"/>
        </dgm:presLayoutVars>
      </dgm:prSet>
      <dgm:spPr/>
    </dgm:pt>
    <dgm:pt modelId="{AD4EF324-2DE2-4F17-949D-83152F9F8EF5}" type="pres">
      <dgm:prSet presAssocID="{EEBC9FEC-D302-4797-96F9-171E0F66E791}" presName="FiveConn_3-4" presStyleLbl="fgAccFollowNode1" presStyleIdx="2" presStyleCnt="4">
        <dgm:presLayoutVars>
          <dgm:bulletEnabled val="1"/>
        </dgm:presLayoutVars>
      </dgm:prSet>
      <dgm:spPr/>
    </dgm:pt>
    <dgm:pt modelId="{A556931A-6617-4745-9C51-0FA048E81B8F}" type="pres">
      <dgm:prSet presAssocID="{EEBC9FEC-D302-4797-96F9-171E0F66E791}" presName="FiveConn_4-5" presStyleLbl="fgAccFollowNode1" presStyleIdx="3" presStyleCnt="4">
        <dgm:presLayoutVars>
          <dgm:bulletEnabled val="1"/>
        </dgm:presLayoutVars>
      </dgm:prSet>
      <dgm:spPr/>
    </dgm:pt>
    <dgm:pt modelId="{1578BD9A-8BE5-4FC1-95E8-6F15A3465505}" type="pres">
      <dgm:prSet presAssocID="{EEBC9FEC-D302-4797-96F9-171E0F66E791}" presName="FiveNodes_1_text" presStyleLbl="node1" presStyleIdx="4" presStyleCnt="5">
        <dgm:presLayoutVars>
          <dgm:bulletEnabled val="1"/>
        </dgm:presLayoutVars>
      </dgm:prSet>
      <dgm:spPr/>
    </dgm:pt>
    <dgm:pt modelId="{7E4CE133-15B1-4EB4-8D2D-1E8B644E2363}" type="pres">
      <dgm:prSet presAssocID="{EEBC9FEC-D302-4797-96F9-171E0F66E791}" presName="FiveNodes_2_text" presStyleLbl="node1" presStyleIdx="4" presStyleCnt="5">
        <dgm:presLayoutVars>
          <dgm:bulletEnabled val="1"/>
        </dgm:presLayoutVars>
      </dgm:prSet>
      <dgm:spPr/>
    </dgm:pt>
    <dgm:pt modelId="{6973493B-7568-4587-96A7-F5BFA0855346}" type="pres">
      <dgm:prSet presAssocID="{EEBC9FEC-D302-4797-96F9-171E0F66E791}" presName="FiveNodes_3_text" presStyleLbl="node1" presStyleIdx="4" presStyleCnt="5">
        <dgm:presLayoutVars>
          <dgm:bulletEnabled val="1"/>
        </dgm:presLayoutVars>
      </dgm:prSet>
      <dgm:spPr/>
    </dgm:pt>
    <dgm:pt modelId="{81579211-1784-4329-A958-C533FE15BB4D}" type="pres">
      <dgm:prSet presAssocID="{EEBC9FEC-D302-4797-96F9-171E0F66E791}" presName="FiveNodes_4_text" presStyleLbl="node1" presStyleIdx="4" presStyleCnt="5">
        <dgm:presLayoutVars>
          <dgm:bulletEnabled val="1"/>
        </dgm:presLayoutVars>
      </dgm:prSet>
      <dgm:spPr/>
    </dgm:pt>
    <dgm:pt modelId="{EBE980BC-55A9-4E49-BC02-BE872A667476}" type="pres">
      <dgm:prSet presAssocID="{EEBC9FEC-D302-4797-96F9-171E0F66E79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80AD000-EEF3-4CB5-9867-62FB33ECC0A2}" type="presOf" srcId="{63C04492-710B-4F59-A224-2A4CE808C464}" destId="{49B95AAE-DA47-4CD0-99BA-D0E4D9848E25}" srcOrd="0" destOrd="0" presId="urn:microsoft.com/office/officeart/2005/8/layout/vProcess5"/>
    <dgm:cxn modelId="{95BB7216-821E-42EE-A84A-D3EC7ED5E1D8}" type="presOf" srcId="{29B93E24-5F82-492F-B676-7DB491B79EF9}" destId="{6973493B-7568-4587-96A7-F5BFA0855346}" srcOrd="1" destOrd="0" presId="urn:microsoft.com/office/officeart/2005/8/layout/vProcess5"/>
    <dgm:cxn modelId="{59494428-AEAA-48D6-81A9-D3B9C908920B}" type="presOf" srcId="{66E4A82D-D359-4E04-B0BA-2A82864F68E1}" destId="{50824EC0-31E5-4263-A9D8-1D02D71B17E5}" srcOrd="0" destOrd="0" presId="urn:microsoft.com/office/officeart/2005/8/layout/vProcess5"/>
    <dgm:cxn modelId="{9589D429-FBEE-412C-A4FB-22FB66D65F78}" type="presOf" srcId="{29B93E24-5F82-492F-B676-7DB491B79EF9}" destId="{46FBC9E3-280B-44F0-A182-9949E8CE34F6}" srcOrd="0" destOrd="0" presId="urn:microsoft.com/office/officeart/2005/8/layout/vProcess5"/>
    <dgm:cxn modelId="{29698C35-7F30-437A-BC35-589A5DAB209F}" type="presOf" srcId="{CADEBD53-8667-4BA9-9622-43A03B981654}" destId="{4AF8AE8F-D621-4B71-862F-40BDC3582001}" srcOrd="0" destOrd="0" presId="urn:microsoft.com/office/officeart/2005/8/layout/vProcess5"/>
    <dgm:cxn modelId="{17AF2736-FD3F-40E3-82A2-AB7FA7F5E20A}" type="presOf" srcId="{2C2D5293-58B3-4628-A588-EDC3D379FA5E}" destId="{E63DC2A0-BA27-4BFC-9F49-478C4BAE2DCF}" srcOrd="0" destOrd="0" presId="urn:microsoft.com/office/officeart/2005/8/layout/vProcess5"/>
    <dgm:cxn modelId="{0F815B41-2659-418A-AAF3-B4D013598788}" type="presOf" srcId="{8F60E627-FBFD-44C7-96D9-D17A6A6D27C1}" destId="{A556931A-6617-4745-9C51-0FA048E81B8F}" srcOrd="0" destOrd="0" presId="urn:microsoft.com/office/officeart/2005/8/layout/vProcess5"/>
    <dgm:cxn modelId="{D4000E6D-F6BA-42DE-A537-F1093D416E7C}" type="presOf" srcId="{CADEBD53-8667-4BA9-9622-43A03B981654}" destId="{7E4CE133-15B1-4EB4-8D2D-1E8B644E2363}" srcOrd="1" destOrd="0" presId="urn:microsoft.com/office/officeart/2005/8/layout/vProcess5"/>
    <dgm:cxn modelId="{A8223C4E-7F49-4163-862C-D889C66AF5E8}" type="presOf" srcId="{8F7DA178-B7C3-4656-8C0B-D380CE0F9EF3}" destId="{81579211-1784-4329-A958-C533FE15BB4D}" srcOrd="1" destOrd="0" presId="urn:microsoft.com/office/officeart/2005/8/layout/vProcess5"/>
    <dgm:cxn modelId="{585C8853-6420-453F-9C39-488A20125E19}" srcId="{EEBC9FEC-D302-4797-96F9-171E0F66E791}" destId="{29B93E24-5F82-492F-B676-7DB491B79EF9}" srcOrd="2" destOrd="0" parTransId="{FE3B1D77-67AC-46A6-8DD4-8732E16F0720}" sibTransId="{522169F5-4A85-4BE6-8A30-19CAA4A73D7E}"/>
    <dgm:cxn modelId="{3F154F84-254A-4057-ADC8-496F6D35279D}" type="presOf" srcId="{2C2D5293-58B3-4628-A588-EDC3D379FA5E}" destId="{EBE980BC-55A9-4E49-BC02-BE872A667476}" srcOrd="1" destOrd="0" presId="urn:microsoft.com/office/officeart/2005/8/layout/vProcess5"/>
    <dgm:cxn modelId="{AF134995-C1DF-4A79-AC57-AB26D74A2DA6}" srcId="{EEBC9FEC-D302-4797-96F9-171E0F66E791}" destId="{63C04492-710B-4F59-A224-2A4CE808C464}" srcOrd="0" destOrd="0" parTransId="{D9E8B23E-E05D-4B1C-A926-612205DFCD7E}" sibTransId="{66E4A82D-D359-4E04-B0BA-2A82864F68E1}"/>
    <dgm:cxn modelId="{28F812A2-ED4C-47FA-916A-44281C768984}" srcId="{EEBC9FEC-D302-4797-96F9-171E0F66E791}" destId="{8F7DA178-B7C3-4656-8C0B-D380CE0F9EF3}" srcOrd="3" destOrd="0" parTransId="{2F0E5A16-9D06-4AF1-97B3-76366B77D72B}" sibTransId="{8F60E627-FBFD-44C7-96D9-D17A6A6D27C1}"/>
    <dgm:cxn modelId="{4854E8A7-F9FB-4E36-871D-C8964A0E5540}" srcId="{EEBC9FEC-D302-4797-96F9-171E0F66E791}" destId="{CADEBD53-8667-4BA9-9622-43A03B981654}" srcOrd="1" destOrd="0" parTransId="{A3E6E127-FD48-41D8-88B1-52187638338A}" sibTransId="{BA9469A1-4FFD-468F-81E1-2C79EBB9FB13}"/>
    <dgm:cxn modelId="{64398BBB-3A71-4AB6-929C-3193D0B616FD}" type="presOf" srcId="{522169F5-4A85-4BE6-8A30-19CAA4A73D7E}" destId="{AD4EF324-2DE2-4F17-949D-83152F9F8EF5}" srcOrd="0" destOrd="0" presId="urn:microsoft.com/office/officeart/2005/8/layout/vProcess5"/>
    <dgm:cxn modelId="{0C897BBC-BBE4-47F5-BEC4-69190396CA57}" srcId="{EEBC9FEC-D302-4797-96F9-171E0F66E791}" destId="{2C2D5293-58B3-4628-A588-EDC3D379FA5E}" srcOrd="4" destOrd="0" parTransId="{4E2CB167-D9C7-464D-9B45-9E65FF8A31DD}" sibTransId="{9146463D-8EB6-4DC1-A34B-85F4B14A338F}"/>
    <dgm:cxn modelId="{1BBD3ABD-0F94-400A-AF8E-7AFFFBCBC3EF}" type="presOf" srcId="{EEBC9FEC-D302-4797-96F9-171E0F66E791}" destId="{5F9D76C8-F172-4C2B-B89A-5BCAB676B03F}" srcOrd="0" destOrd="0" presId="urn:microsoft.com/office/officeart/2005/8/layout/vProcess5"/>
    <dgm:cxn modelId="{D4315BC3-48B1-47F2-AB3E-17A1A6E73300}" type="presOf" srcId="{BA9469A1-4FFD-468F-81E1-2C79EBB9FB13}" destId="{83656DE2-927C-4F9F-841A-D9CE1D89D5BF}" srcOrd="0" destOrd="0" presId="urn:microsoft.com/office/officeart/2005/8/layout/vProcess5"/>
    <dgm:cxn modelId="{C733ABF4-D31A-47BB-8BB0-968247D1B05E}" type="presOf" srcId="{8F7DA178-B7C3-4656-8C0B-D380CE0F9EF3}" destId="{7B001208-EF79-4A9B-B3A5-28A52F1E8F43}" srcOrd="0" destOrd="0" presId="urn:microsoft.com/office/officeart/2005/8/layout/vProcess5"/>
    <dgm:cxn modelId="{70F45BFB-7C02-45D6-ADCB-4A55E05D8096}" type="presOf" srcId="{63C04492-710B-4F59-A224-2A4CE808C464}" destId="{1578BD9A-8BE5-4FC1-95E8-6F15A3465505}" srcOrd="1" destOrd="0" presId="urn:microsoft.com/office/officeart/2005/8/layout/vProcess5"/>
    <dgm:cxn modelId="{CE9E8198-82AE-4439-BEAF-4BD5973AB7DD}" type="presParOf" srcId="{5F9D76C8-F172-4C2B-B89A-5BCAB676B03F}" destId="{4BABCB4A-D9E8-46E7-8BDB-549B1D060236}" srcOrd="0" destOrd="0" presId="urn:microsoft.com/office/officeart/2005/8/layout/vProcess5"/>
    <dgm:cxn modelId="{0B831669-C2C5-416E-AF01-AEFE457950AF}" type="presParOf" srcId="{5F9D76C8-F172-4C2B-B89A-5BCAB676B03F}" destId="{49B95AAE-DA47-4CD0-99BA-D0E4D9848E25}" srcOrd="1" destOrd="0" presId="urn:microsoft.com/office/officeart/2005/8/layout/vProcess5"/>
    <dgm:cxn modelId="{E09CE187-5422-4BBE-99B7-C7C41C7FE42C}" type="presParOf" srcId="{5F9D76C8-F172-4C2B-B89A-5BCAB676B03F}" destId="{4AF8AE8F-D621-4B71-862F-40BDC3582001}" srcOrd="2" destOrd="0" presId="urn:microsoft.com/office/officeart/2005/8/layout/vProcess5"/>
    <dgm:cxn modelId="{510F044D-EDB4-454C-BB8F-12D59166E999}" type="presParOf" srcId="{5F9D76C8-F172-4C2B-B89A-5BCAB676B03F}" destId="{46FBC9E3-280B-44F0-A182-9949E8CE34F6}" srcOrd="3" destOrd="0" presId="urn:microsoft.com/office/officeart/2005/8/layout/vProcess5"/>
    <dgm:cxn modelId="{578E43A0-DBD1-4A52-B861-844B93131994}" type="presParOf" srcId="{5F9D76C8-F172-4C2B-B89A-5BCAB676B03F}" destId="{7B001208-EF79-4A9B-B3A5-28A52F1E8F43}" srcOrd="4" destOrd="0" presId="urn:microsoft.com/office/officeart/2005/8/layout/vProcess5"/>
    <dgm:cxn modelId="{107D45B3-9EDC-409A-A594-6B2DDE1D3913}" type="presParOf" srcId="{5F9D76C8-F172-4C2B-B89A-5BCAB676B03F}" destId="{E63DC2A0-BA27-4BFC-9F49-478C4BAE2DCF}" srcOrd="5" destOrd="0" presId="urn:microsoft.com/office/officeart/2005/8/layout/vProcess5"/>
    <dgm:cxn modelId="{4908A81F-14EB-4403-B64E-8B546C347E6A}" type="presParOf" srcId="{5F9D76C8-F172-4C2B-B89A-5BCAB676B03F}" destId="{50824EC0-31E5-4263-A9D8-1D02D71B17E5}" srcOrd="6" destOrd="0" presId="urn:microsoft.com/office/officeart/2005/8/layout/vProcess5"/>
    <dgm:cxn modelId="{B9AA4686-97AB-420C-A77C-340BC3F23B36}" type="presParOf" srcId="{5F9D76C8-F172-4C2B-B89A-5BCAB676B03F}" destId="{83656DE2-927C-4F9F-841A-D9CE1D89D5BF}" srcOrd="7" destOrd="0" presId="urn:microsoft.com/office/officeart/2005/8/layout/vProcess5"/>
    <dgm:cxn modelId="{71125887-9BE4-4558-9D3D-FB54DDC28182}" type="presParOf" srcId="{5F9D76C8-F172-4C2B-B89A-5BCAB676B03F}" destId="{AD4EF324-2DE2-4F17-949D-83152F9F8EF5}" srcOrd="8" destOrd="0" presId="urn:microsoft.com/office/officeart/2005/8/layout/vProcess5"/>
    <dgm:cxn modelId="{2BCD9CB0-4FF4-4858-914D-42D6E7B26CF6}" type="presParOf" srcId="{5F9D76C8-F172-4C2B-B89A-5BCAB676B03F}" destId="{A556931A-6617-4745-9C51-0FA048E81B8F}" srcOrd="9" destOrd="0" presId="urn:microsoft.com/office/officeart/2005/8/layout/vProcess5"/>
    <dgm:cxn modelId="{537E84DE-ED2E-4EDD-B837-3519301C0642}" type="presParOf" srcId="{5F9D76C8-F172-4C2B-B89A-5BCAB676B03F}" destId="{1578BD9A-8BE5-4FC1-95E8-6F15A3465505}" srcOrd="10" destOrd="0" presId="urn:microsoft.com/office/officeart/2005/8/layout/vProcess5"/>
    <dgm:cxn modelId="{89F41D1E-A822-4B80-B085-B0C5228B94CB}" type="presParOf" srcId="{5F9D76C8-F172-4C2B-B89A-5BCAB676B03F}" destId="{7E4CE133-15B1-4EB4-8D2D-1E8B644E2363}" srcOrd="11" destOrd="0" presId="urn:microsoft.com/office/officeart/2005/8/layout/vProcess5"/>
    <dgm:cxn modelId="{93EDA4DE-B4E9-45C4-9699-3904EDC80933}" type="presParOf" srcId="{5F9D76C8-F172-4C2B-B89A-5BCAB676B03F}" destId="{6973493B-7568-4587-96A7-F5BFA0855346}" srcOrd="12" destOrd="0" presId="urn:microsoft.com/office/officeart/2005/8/layout/vProcess5"/>
    <dgm:cxn modelId="{2E722D16-2713-4212-A5CB-87C39516641D}" type="presParOf" srcId="{5F9D76C8-F172-4C2B-B89A-5BCAB676B03F}" destId="{81579211-1784-4329-A958-C533FE15BB4D}" srcOrd="13" destOrd="0" presId="urn:microsoft.com/office/officeart/2005/8/layout/vProcess5"/>
    <dgm:cxn modelId="{2E31C78F-63A3-407A-BFE3-02FF54234B93}" type="presParOf" srcId="{5F9D76C8-F172-4C2B-B89A-5BCAB676B03F}" destId="{EBE980BC-55A9-4E49-BC02-BE872A66747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7F8F1-AE60-455C-8399-3124D34C11EE}">
      <dsp:nvSpPr>
        <dsp:cNvPr id="0" name=""/>
        <dsp:cNvSpPr/>
      </dsp:nvSpPr>
      <dsp:spPr>
        <a:xfrm>
          <a:off x="0" y="4167346"/>
          <a:ext cx="6900512" cy="13678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Two reasons:</a:t>
          </a:r>
          <a:endParaRPr lang="en-US" sz="2600" kern="1200"/>
        </a:p>
      </dsp:txBody>
      <dsp:txXfrm>
        <a:off x="0" y="4167346"/>
        <a:ext cx="6900512" cy="738620"/>
      </dsp:txXfrm>
    </dsp:sp>
    <dsp:sp modelId="{4EE00113-81ED-49DE-8D1F-10990D3A46BC}">
      <dsp:nvSpPr>
        <dsp:cNvPr id="0" name=""/>
        <dsp:cNvSpPr/>
      </dsp:nvSpPr>
      <dsp:spPr>
        <a:xfrm>
          <a:off x="0" y="4878610"/>
          <a:ext cx="3450255" cy="629195"/>
        </a:xfrm>
        <a:prstGeom prst="rect">
          <a:avLst/>
        </a:prstGeom>
        <a:noFill/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>
              <a:solidFill>
                <a:srgbClr val="FFFFFF"/>
              </a:solidFill>
              <a:latin typeface="The Hand Bold"/>
              <a:ea typeface="+mn-ea"/>
              <a:cs typeface="+mn-cs"/>
            </a:rPr>
            <a:t>General interest in videogames</a:t>
          </a:r>
        </a:p>
      </dsp:txBody>
      <dsp:txXfrm>
        <a:off x="0" y="4878610"/>
        <a:ext cx="3450255" cy="629195"/>
      </dsp:txXfrm>
    </dsp:sp>
    <dsp:sp modelId="{C1A796EE-9D2D-441D-8289-52967B0BA62E}">
      <dsp:nvSpPr>
        <dsp:cNvPr id="0" name=""/>
        <dsp:cNvSpPr/>
      </dsp:nvSpPr>
      <dsp:spPr>
        <a:xfrm>
          <a:off x="3450256" y="4878610"/>
          <a:ext cx="3450255" cy="629195"/>
        </a:xfrm>
        <a:prstGeom prst="rect">
          <a:avLst/>
        </a:prstGeom>
        <a:noFill/>
        <a:ln w="12700" cap="flat" cmpd="sng" algn="ctr">
          <a:solidFill>
            <a:schemeClr val="accent2">
              <a:tint val="40000"/>
              <a:alpha val="90000"/>
              <a:hueOff val="1756375"/>
              <a:satOff val="-3079"/>
              <a:lumOff val="5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FFFFFF"/>
              </a:solidFill>
              <a:latin typeface="The Hand Bold"/>
              <a:ea typeface="+mn-ea"/>
              <a:cs typeface="+mn-cs"/>
            </a:rPr>
            <a:t>Lots of different data (types), to test different packages and code we learned about</a:t>
          </a:r>
        </a:p>
      </dsp:txBody>
      <dsp:txXfrm>
        <a:off x="3450256" y="4878610"/>
        <a:ext cx="3450255" cy="629195"/>
      </dsp:txXfrm>
    </dsp:sp>
    <dsp:sp modelId="{878E0623-6653-481F-93E9-D238D1FA3D97}">
      <dsp:nvSpPr>
        <dsp:cNvPr id="0" name=""/>
        <dsp:cNvSpPr/>
      </dsp:nvSpPr>
      <dsp:spPr>
        <a:xfrm rot="10800000">
          <a:off x="0" y="2084162"/>
          <a:ext cx="6900512" cy="2103701"/>
        </a:xfrm>
        <a:prstGeom prst="upArrowCallout">
          <a:avLst/>
        </a:prstGeom>
        <a:solidFill>
          <a:schemeClr val="accent2">
            <a:hueOff val="763992"/>
            <a:satOff val="-2403"/>
            <a:lumOff val="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open-source dataset created by </a:t>
          </a:r>
          <a:r>
            <a:rPr lang="en-US" sz="2600" b="1" kern="1200" err="1"/>
            <a:t>webscraping</a:t>
          </a:r>
          <a:r>
            <a:rPr lang="en-US" sz="2600" b="1" kern="1200"/>
            <a:t> backloggd.com (a website to track and review games)</a:t>
          </a:r>
          <a:endParaRPr lang="en-US" sz="2600" kern="1200"/>
        </a:p>
      </dsp:txBody>
      <dsp:txXfrm rot="10800000">
        <a:off x="0" y="2084162"/>
        <a:ext cx="6900512" cy="1366922"/>
      </dsp:txXfrm>
    </dsp:sp>
    <dsp:sp modelId="{5C98230B-976D-4A86-91B1-AE746637381A}">
      <dsp:nvSpPr>
        <dsp:cNvPr id="0" name=""/>
        <dsp:cNvSpPr/>
      </dsp:nvSpPr>
      <dsp:spPr>
        <a:xfrm rot="10800000">
          <a:off x="0" y="978"/>
          <a:ext cx="6900512" cy="2103701"/>
        </a:xfrm>
        <a:prstGeom prst="upArrowCallout">
          <a:avLst/>
        </a:prstGeom>
        <a:solidFill>
          <a:schemeClr val="accent2">
            <a:hueOff val="1527983"/>
            <a:satOff val="-4807"/>
            <a:lumOff val="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Dataset on Kaggle: </a:t>
          </a:r>
          <a:r>
            <a:rPr lang="en-US" sz="2600" b="1" kern="1200">
              <a:solidFill>
                <a:schemeClr val="accent6">
                  <a:lumMod val="40000"/>
                  <a:lumOff val="6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https://www.kaggle.com/datasets/arnabchaki/popular-video-games-1980-2023/</a:t>
          </a:r>
          <a:r>
            <a:rPr lang="en-US" sz="2600" b="1" kern="1200">
              <a:solidFill>
                <a:schemeClr val="accent6">
                  <a:lumMod val="40000"/>
                  <a:lumOff val="60000"/>
                </a:schemeClr>
              </a:solidFill>
            </a:rPr>
            <a:t>  </a:t>
          </a:r>
          <a:r>
            <a:rPr lang="en-US" sz="2600" b="1" kern="1200"/>
            <a:t>(found via a Google dataset search)</a:t>
          </a:r>
          <a:endParaRPr lang="en-US" sz="2600" kern="1200">
            <a:solidFill>
              <a:schemeClr val="accent6">
                <a:lumMod val="40000"/>
                <a:lumOff val="60000"/>
              </a:schemeClr>
            </a:solidFill>
          </a:endParaRPr>
        </a:p>
      </dsp:txBody>
      <dsp:txXfrm rot="10800000">
        <a:off x="0" y="978"/>
        <a:ext cx="6900512" cy="13669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95AAE-DA47-4CD0-99BA-D0E4D9848E25}">
      <dsp:nvSpPr>
        <dsp:cNvPr id="0" name=""/>
        <dsp:cNvSpPr/>
      </dsp:nvSpPr>
      <dsp:spPr>
        <a:xfrm>
          <a:off x="0" y="0"/>
          <a:ext cx="8405219" cy="6262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/>
            <a:t>Lots </a:t>
          </a:r>
          <a:r>
            <a:rPr lang="de-DE" sz="2700" b="1" kern="1200" dirty="0" err="1"/>
            <a:t>of</a:t>
          </a:r>
          <a:r>
            <a:rPr lang="de-DE" sz="2700" b="1" kern="1200" dirty="0"/>
            <a:t> </a:t>
          </a:r>
          <a:r>
            <a:rPr lang="de-DE" sz="2700" b="1" kern="1200" dirty="0" err="1"/>
            <a:t>data</a:t>
          </a:r>
          <a:r>
            <a:rPr lang="de-DE" sz="2700" b="1" kern="1200" dirty="0"/>
            <a:t> </a:t>
          </a:r>
          <a:r>
            <a:rPr lang="de-DE" sz="2700" b="1" kern="1200" dirty="0" err="1"/>
            <a:t>cleaning</a:t>
          </a:r>
          <a:endParaRPr lang="en-US" sz="2700" kern="1200" dirty="0"/>
        </a:p>
      </dsp:txBody>
      <dsp:txXfrm>
        <a:off x="18341" y="18341"/>
        <a:ext cx="7656224" cy="589527"/>
      </dsp:txXfrm>
    </dsp:sp>
    <dsp:sp modelId="{4AF8AE8F-D621-4B71-862F-40BDC3582001}">
      <dsp:nvSpPr>
        <dsp:cNvPr id="0" name=""/>
        <dsp:cNvSpPr/>
      </dsp:nvSpPr>
      <dsp:spPr>
        <a:xfrm>
          <a:off x="600261" y="713182"/>
          <a:ext cx="8405219" cy="626209"/>
        </a:xfrm>
        <a:prstGeom prst="roundRect">
          <a:avLst>
            <a:gd name="adj" fmla="val 10000"/>
          </a:avLst>
        </a:prstGeom>
        <a:solidFill>
          <a:schemeClr val="accent2">
            <a:hueOff val="381996"/>
            <a:satOff val="-1202"/>
            <a:lumOff val="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/>
            <a:t>Visualizing the data with mathplotlib etc.</a:t>
          </a:r>
          <a:endParaRPr lang="en-US" sz="2700" kern="1200"/>
        </a:p>
      </dsp:txBody>
      <dsp:txXfrm>
        <a:off x="618602" y="731523"/>
        <a:ext cx="7333838" cy="589527"/>
      </dsp:txXfrm>
    </dsp:sp>
    <dsp:sp modelId="{46FBC9E3-280B-44F0-A182-9949E8CE34F6}">
      <dsp:nvSpPr>
        <dsp:cNvPr id="0" name=""/>
        <dsp:cNvSpPr/>
      </dsp:nvSpPr>
      <dsp:spPr>
        <a:xfrm>
          <a:off x="1255324" y="1426365"/>
          <a:ext cx="8405219" cy="626209"/>
        </a:xfrm>
        <a:prstGeom prst="roundRect">
          <a:avLst>
            <a:gd name="adj" fmla="val 10000"/>
          </a:avLst>
        </a:prstGeom>
        <a:solidFill>
          <a:schemeClr val="accent2">
            <a:hueOff val="763992"/>
            <a:satOff val="-2403"/>
            <a:lumOff val="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/>
            <a:t>Webscraping: more data on the video game companies, plotting with geopandas</a:t>
          </a:r>
          <a:endParaRPr lang="en-US" sz="2700" kern="1200"/>
        </a:p>
      </dsp:txBody>
      <dsp:txXfrm>
        <a:off x="1273665" y="1444706"/>
        <a:ext cx="7333838" cy="589527"/>
      </dsp:txXfrm>
    </dsp:sp>
    <dsp:sp modelId="{7B001208-EF79-4A9B-B3A5-28A52F1E8F43}">
      <dsp:nvSpPr>
        <dsp:cNvPr id="0" name=""/>
        <dsp:cNvSpPr/>
      </dsp:nvSpPr>
      <dsp:spPr>
        <a:xfrm>
          <a:off x="1882987" y="2139548"/>
          <a:ext cx="8405219" cy="626209"/>
        </a:xfrm>
        <a:prstGeom prst="roundRect">
          <a:avLst>
            <a:gd name="adj" fmla="val 10000"/>
          </a:avLst>
        </a:prstGeom>
        <a:solidFill>
          <a:schemeClr val="accent2">
            <a:hueOff val="1145987"/>
            <a:satOff val="-3605"/>
            <a:lumOff val="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/>
            <a:t>Prompt engineering for translations using OpenAI</a:t>
          </a:r>
          <a:endParaRPr lang="en-US" sz="2700" kern="1200"/>
        </a:p>
      </dsp:txBody>
      <dsp:txXfrm>
        <a:off x="1901328" y="2157889"/>
        <a:ext cx="7333838" cy="589527"/>
      </dsp:txXfrm>
    </dsp:sp>
    <dsp:sp modelId="{E63DC2A0-BA27-4BFC-9F49-478C4BAE2DCF}">
      <dsp:nvSpPr>
        <dsp:cNvPr id="0" name=""/>
        <dsp:cNvSpPr/>
      </dsp:nvSpPr>
      <dsp:spPr>
        <a:xfrm>
          <a:off x="2510649" y="2852730"/>
          <a:ext cx="8405219" cy="626209"/>
        </a:xfrm>
        <a:prstGeom prst="roundRect">
          <a:avLst>
            <a:gd name="adj" fmla="val 10000"/>
          </a:avLst>
        </a:prstGeom>
        <a:solidFill>
          <a:schemeClr val="accent2">
            <a:hueOff val="1527983"/>
            <a:satOff val="-4807"/>
            <a:lumOff val="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/>
            <a:t>NLP: topic analysis, sentiment analysis with NLTK, gensim etc.</a:t>
          </a:r>
          <a:endParaRPr lang="en-US" sz="2700" kern="1200"/>
        </a:p>
      </dsp:txBody>
      <dsp:txXfrm>
        <a:off x="2528990" y="2871071"/>
        <a:ext cx="7333838" cy="589527"/>
      </dsp:txXfrm>
    </dsp:sp>
    <dsp:sp modelId="{50824EC0-31E5-4263-A9D8-1D02D71B17E5}">
      <dsp:nvSpPr>
        <dsp:cNvPr id="0" name=""/>
        <dsp:cNvSpPr/>
      </dsp:nvSpPr>
      <dsp:spPr>
        <a:xfrm>
          <a:off x="7998183" y="457480"/>
          <a:ext cx="407035" cy="407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089766" y="457480"/>
        <a:ext cx="223869" cy="306294"/>
      </dsp:txXfrm>
    </dsp:sp>
    <dsp:sp modelId="{83656DE2-927C-4F9F-841A-D9CE1D89D5BF}">
      <dsp:nvSpPr>
        <dsp:cNvPr id="0" name=""/>
        <dsp:cNvSpPr/>
      </dsp:nvSpPr>
      <dsp:spPr>
        <a:xfrm>
          <a:off x="8625845" y="1170663"/>
          <a:ext cx="407035" cy="407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85458"/>
            <a:satOff val="-1026"/>
            <a:lumOff val="1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85458"/>
              <a:satOff val="-1026"/>
              <a:lumOff val="1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717428" y="1170663"/>
        <a:ext cx="223869" cy="306294"/>
      </dsp:txXfrm>
    </dsp:sp>
    <dsp:sp modelId="{AD4EF324-2DE2-4F17-949D-83152F9F8EF5}">
      <dsp:nvSpPr>
        <dsp:cNvPr id="0" name=""/>
        <dsp:cNvSpPr/>
      </dsp:nvSpPr>
      <dsp:spPr>
        <a:xfrm>
          <a:off x="9253508" y="1873409"/>
          <a:ext cx="407035" cy="407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170917"/>
            <a:satOff val="-2053"/>
            <a:lumOff val="34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70917"/>
              <a:satOff val="-2053"/>
              <a:lumOff val="3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345091" y="1873409"/>
        <a:ext cx="223869" cy="306294"/>
      </dsp:txXfrm>
    </dsp:sp>
    <dsp:sp modelId="{A556931A-6617-4745-9C51-0FA048E81B8F}">
      <dsp:nvSpPr>
        <dsp:cNvPr id="0" name=""/>
        <dsp:cNvSpPr/>
      </dsp:nvSpPr>
      <dsp:spPr>
        <a:xfrm>
          <a:off x="9881170" y="2593549"/>
          <a:ext cx="407035" cy="407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756375"/>
            <a:satOff val="-3079"/>
            <a:lumOff val="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756375"/>
              <a:satOff val="-3079"/>
              <a:lumOff val="5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972753" y="2593549"/>
        <a:ext cx="223869" cy="306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16:57:00.9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2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1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8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42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47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2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22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0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2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5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claudiamattes98/videogames_final_project/blob/main/EDA.ipyn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unte Muster auf dem Himmel">
            <a:extLst>
              <a:ext uri="{FF2B5EF4-FFF2-40B4-BE49-F238E27FC236}">
                <a16:creationId xmlns:a16="http://schemas.microsoft.com/office/drawing/2014/main" id="{2870E28A-5E67-2E77-C33D-5D2CD14175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527" r="-1" b="10181"/>
          <a:stretch/>
        </p:blipFill>
        <p:spPr>
          <a:xfrm>
            <a:off x="307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D7669D2-64D3-7369-62FB-4C618E4E2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de-DE"/>
              <a:t>Videogames 1980-2023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3E83E3-D4D6-C0D9-1A8B-4465CE3CD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510182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de-DE" sz="3200" u="sng">
                <a:solidFill>
                  <a:schemeClr val="accent6">
                    <a:lumMod val="40000"/>
                    <a:lumOff val="60000"/>
                  </a:schemeClr>
                </a:solidFill>
              </a:rPr>
              <a:t>https://github.com/claudiamattes98/videogames_final_project</a:t>
            </a:r>
          </a:p>
          <a:p>
            <a:pPr algn="ctr"/>
            <a:r>
              <a:rPr lang="de-DE" sz="3200"/>
              <a:t>Final Project „DH Tools and Methods“</a:t>
            </a:r>
          </a:p>
          <a:p>
            <a:pPr algn="ctr"/>
            <a:r>
              <a:rPr lang="de-DE" sz="3200"/>
              <a:t>Claudia Mattes, 11776443</a:t>
            </a:r>
            <a:endParaRPr lang="de-AT" sz="32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28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D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B0D530-E282-E475-5113-C02E02FB3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Dataset</a:t>
            </a:r>
            <a:endParaRPr lang="de-AT">
              <a:solidFill>
                <a:schemeClr val="bg1"/>
              </a:solidFill>
            </a:endParaRP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04F2970D-4B7F-2739-9273-8AA7550D60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20772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732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D72C1D-8FB6-91BA-3698-EEE41538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de-DE" sz="7200"/>
              <a:t>Research interests and Methodology</a:t>
            </a:r>
            <a:endParaRPr lang="de-AT" sz="7200"/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7DAD88"/>
          </a:solidFill>
          <a:ln w="34925">
            <a:solidFill>
              <a:srgbClr val="7DAD8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AAAFA78B-FCB6-8340-1DD8-53E6119A1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809567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69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3FDC0B3F-DF58-CF63-1F71-9B03276E5B9B}"/>
              </a:ext>
            </a:extLst>
          </p:cNvPr>
          <p:cNvSpPr txBox="1"/>
          <p:nvPr/>
        </p:nvSpPr>
        <p:spPr>
          <a:xfrm>
            <a:off x="1476103" y="465683"/>
            <a:ext cx="9239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>
                <a:sym typeface="Wingdings" panose="05000000000000000000" pitchFamily="2" charset="2"/>
              </a:rPr>
              <a:t> </a:t>
            </a:r>
            <a:r>
              <a:rPr lang="de-DE" sz="2400" b="1"/>
              <a:t>Genres and Teams in </a:t>
            </a:r>
            <a:r>
              <a:rPr lang="de-DE" sz="2400" b="1" err="1"/>
              <a:t>the</a:t>
            </a:r>
            <a:r>
              <a:rPr lang="de-DE" sz="2400" b="1"/>
              <a:t> </a:t>
            </a:r>
            <a:r>
              <a:rPr lang="de-DE" sz="2400" b="1" err="1"/>
              <a:t>dataframe</a:t>
            </a:r>
            <a:r>
              <a:rPr lang="de-DE" sz="2400" b="1"/>
              <a:t>: </a:t>
            </a:r>
            <a:r>
              <a:rPr lang="de-DE" sz="2400" b="1" err="1"/>
              <a:t>extracting</a:t>
            </a:r>
            <a:r>
              <a:rPr lang="de-DE" sz="2400" b="1"/>
              <a:t> </a:t>
            </a:r>
            <a:r>
              <a:rPr lang="de-DE" sz="2400" b="1" err="1"/>
              <a:t>the</a:t>
            </a:r>
            <a:r>
              <a:rPr lang="de-DE" sz="2400" b="1"/>
              <a:t> </a:t>
            </a:r>
            <a:r>
              <a:rPr lang="de-DE" sz="2400" b="1" err="1"/>
              <a:t>singular</a:t>
            </a:r>
            <a:r>
              <a:rPr lang="de-DE" sz="2400" b="1"/>
              <a:t> </a:t>
            </a:r>
            <a:r>
              <a:rPr lang="de-DE" sz="2400" b="1" err="1"/>
              <a:t>genres</a:t>
            </a:r>
            <a:r>
              <a:rPr lang="de-DE" sz="2400" b="1"/>
              <a:t> and </a:t>
            </a:r>
            <a:r>
              <a:rPr lang="de-DE" sz="2400" b="1" err="1"/>
              <a:t>teams</a:t>
            </a:r>
            <a:r>
              <a:rPr lang="de-DE" sz="2400" b="1"/>
              <a:t> </a:t>
            </a:r>
            <a:r>
              <a:rPr lang="de-DE" sz="2400" b="1" err="1"/>
              <a:t>from</a:t>
            </a:r>
            <a:r>
              <a:rPr lang="de-DE" sz="2400" b="1"/>
              <a:t> </a:t>
            </a:r>
            <a:r>
              <a:rPr lang="de-DE" sz="2400" b="1" err="1"/>
              <a:t>the</a:t>
            </a:r>
            <a:r>
              <a:rPr lang="de-DE" sz="2400" b="1"/>
              <a:t> </a:t>
            </a:r>
            <a:r>
              <a:rPr lang="de-DE" sz="2400" b="1" err="1"/>
              <a:t>dataframe</a:t>
            </a:r>
            <a:r>
              <a:rPr lang="de-DE" sz="2400" b="1"/>
              <a:t> </a:t>
            </a:r>
            <a:r>
              <a:rPr lang="de-DE" sz="2400" b="1" err="1"/>
              <a:t>columns</a:t>
            </a:r>
            <a:endParaRPr lang="de-AT" sz="2400" b="1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87FEAF4-5D0E-8CDA-61B6-2D6E023F9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1027906"/>
            <a:ext cx="10850880" cy="2153450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26CB500-04B0-C43E-33DE-7A56F6BDC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170996"/>
            <a:ext cx="10515600" cy="3687004"/>
          </a:xfrm>
        </p:spPr>
      </p:pic>
    </p:spTree>
    <p:extLst>
      <p:ext uri="{BB962C8B-B14F-4D97-AF65-F5344CB8AC3E}">
        <p14:creationId xmlns:p14="http://schemas.microsoft.com/office/powerpoint/2010/main" val="221991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3B91D-7EF6-8BC6-5E69-6F03BE0B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Games per Year</a:t>
            </a:r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CEBF3E-B53A-FD7D-28BB-A52D5C8051CE}"/>
              </a:ext>
            </a:extLst>
          </p:cNvPr>
          <p:cNvSpPr txBox="1"/>
          <p:nvPr/>
        </p:nvSpPr>
        <p:spPr>
          <a:xfrm>
            <a:off x="7988968" y="2470484"/>
            <a:ext cx="30640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err="1"/>
              <a:t>Continuous</a:t>
            </a:r>
            <a:r>
              <a:rPr lang="de-DE" sz="2800" b="1"/>
              <a:t> </a:t>
            </a:r>
            <a:r>
              <a:rPr lang="de-DE" sz="2800" b="1" err="1"/>
              <a:t>growth</a:t>
            </a:r>
            <a:r>
              <a:rPr lang="de-DE" sz="2800" b="1"/>
              <a:t> </a:t>
            </a:r>
            <a:r>
              <a:rPr lang="de-DE" sz="2800" b="1" err="1"/>
              <a:t>over</a:t>
            </a:r>
            <a:r>
              <a:rPr lang="de-DE" sz="2800" b="1"/>
              <a:t> </a:t>
            </a:r>
            <a:r>
              <a:rPr lang="de-DE" sz="2800" b="1" err="1"/>
              <a:t>the</a:t>
            </a:r>
            <a:r>
              <a:rPr lang="de-DE" sz="2800" b="1"/>
              <a:t> </a:t>
            </a:r>
            <a:r>
              <a:rPr lang="de-DE" sz="2800" b="1" err="1"/>
              <a:t>years</a:t>
            </a:r>
            <a:endParaRPr lang="de-DE" sz="2800" b="1"/>
          </a:p>
          <a:p>
            <a:endParaRPr lang="de-DE" sz="2800" b="1"/>
          </a:p>
          <a:p>
            <a:r>
              <a:rPr lang="de-DE" sz="2800" b="1"/>
              <a:t>But: also </a:t>
            </a:r>
            <a:r>
              <a:rPr lang="de-DE" sz="2800" b="1" err="1"/>
              <a:t>data</a:t>
            </a:r>
            <a:r>
              <a:rPr lang="de-DE" sz="2800" b="1"/>
              <a:t> </a:t>
            </a:r>
            <a:r>
              <a:rPr lang="de-DE" sz="2800" b="1" err="1"/>
              <a:t>bias</a:t>
            </a:r>
            <a:r>
              <a:rPr lang="de-DE" sz="2800" b="1"/>
              <a:t>, </a:t>
            </a:r>
            <a:r>
              <a:rPr lang="de-DE" sz="2800" b="1" err="1"/>
              <a:t>the</a:t>
            </a:r>
            <a:r>
              <a:rPr lang="de-DE" sz="2800" b="1"/>
              <a:t> </a:t>
            </a:r>
            <a:r>
              <a:rPr lang="de-DE" sz="2800" b="1" err="1"/>
              <a:t>website</a:t>
            </a:r>
            <a:r>
              <a:rPr lang="de-DE" sz="2800" b="1"/>
              <a:t> </a:t>
            </a:r>
            <a:r>
              <a:rPr lang="de-DE" sz="2800" b="1" err="1"/>
              <a:t>only</a:t>
            </a:r>
            <a:r>
              <a:rPr lang="de-DE" sz="2800" b="1"/>
              <a:t> </a:t>
            </a:r>
            <a:r>
              <a:rPr lang="de-DE" sz="2800" b="1" err="1"/>
              <a:t>retroactively</a:t>
            </a:r>
            <a:r>
              <a:rPr lang="de-DE" sz="2800" b="1"/>
              <a:t> </a:t>
            </a:r>
            <a:r>
              <a:rPr lang="de-DE" sz="2800" b="1" err="1"/>
              <a:t>looked</a:t>
            </a:r>
            <a:r>
              <a:rPr lang="de-DE" sz="2800" b="1"/>
              <a:t> at </a:t>
            </a:r>
            <a:r>
              <a:rPr lang="de-DE" sz="2800" b="1" err="1"/>
              <a:t>some</a:t>
            </a:r>
            <a:r>
              <a:rPr lang="de-DE" sz="2800" b="1"/>
              <a:t> </a:t>
            </a:r>
            <a:r>
              <a:rPr lang="de-DE" sz="2800" b="1" err="1"/>
              <a:t>games</a:t>
            </a:r>
            <a:r>
              <a:rPr lang="de-DE" sz="2800" b="1"/>
              <a:t> (</a:t>
            </a:r>
            <a:r>
              <a:rPr lang="de-DE" sz="2800" b="1" err="1"/>
              <a:t>the</a:t>
            </a:r>
            <a:r>
              <a:rPr lang="de-DE" sz="2800" b="1"/>
              <a:t> </a:t>
            </a:r>
            <a:r>
              <a:rPr lang="de-DE" sz="2800" b="1" err="1"/>
              <a:t>more</a:t>
            </a:r>
            <a:r>
              <a:rPr lang="de-DE" sz="2800" b="1"/>
              <a:t> </a:t>
            </a:r>
            <a:r>
              <a:rPr lang="de-DE" sz="2800" b="1" err="1"/>
              <a:t>popular</a:t>
            </a:r>
            <a:r>
              <a:rPr lang="de-DE" sz="2800" b="1"/>
              <a:t> </a:t>
            </a:r>
            <a:r>
              <a:rPr lang="de-DE" sz="2800" b="1" err="1"/>
              <a:t>games</a:t>
            </a:r>
            <a:r>
              <a:rPr lang="de-DE" sz="2800" b="1"/>
              <a:t> </a:t>
            </a:r>
            <a:endParaRPr lang="de-AT" sz="2800" b="1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5A0E8FF-5BC0-1422-35E6-C17FFBB96878}"/>
              </a:ext>
            </a:extLst>
          </p:cNvPr>
          <p:cNvSpPr txBox="1"/>
          <p:nvPr/>
        </p:nvSpPr>
        <p:spPr>
          <a:xfrm>
            <a:off x="6096000" y="689113"/>
            <a:ext cx="495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>
                <a:hlinkClick r:id="rId2"/>
              </a:rPr>
              <a:t>https://github.com/claudiamattes98/videogames_final_project/blob/main/EDA.ipynb</a:t>
            </a:r>
            <a:endParaRPr lang="de-AT"/>
          </a:p>
          <a:p>
            <a:endParaRPr lang="de-AT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0444F5A-1AEC-6C07-9D8C-58D413266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15975"/>
            <a:ext cx="6097256" cy="4252912"/>
          </a:xfrm>
        </p:spPr>
      </p:pic>
    </p:spTree>
    <p:extLst>
      <p:ext uri="{BB962C8B-B14F-4D97-AF65-F5344CB8AC3E}">
        <p14:creationId xmlns:p14="http://schemas.microsoft.com/office/powerpoint/2010/main" val="18143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7DAD88"/>
          </a:solidFill>
          <a:ln w="38100" cap="rnd">
            <a:solidFill>
              <a:srgbClr val="7DAD8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C682E8-181C-24FD-6B38-673D8055C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33551"/>
            <a:ext cx="4818888" cy="691129"/>
          </a:xfrm>
        </p:spPr>
        <p:txBody>
          <a:bodyPr anchor="t">
            <a:normAutofit/>
          </a:bodyPr>
          <a:lstStyle/>
          <a:p>
            <a:r>
              <a:rPr lang="de-DE" b="1"/>
              <a:t>Teams and Genres in </a:t>
            </a:r>
            <a:r>
              <a:rPr lang="de-DE" b="1" err="1"/>
              <a:t>the</a:t>
            </a:r>
            <a:r>
              <a:rPr lang="de-DE" b="1"/>
              <a:t> </a:t>
            </a:r>
            <a:r>
              <a:rPr lang="de-DE" b="1" err="1"/>
              <a:t>dataframe</a:t>
            </a:r>
            <a:endParaRPr lang="de-DE" b="1"/>
          </a:p>
          <a:p>
            <a:endParaRPr lang="de-DE" b="1"/>
          </a:p>
          <a:p>
            <a:pPr marL="0" indent="0">
              <a:buNone/>
            </a:pPr>
            <a:endParaRPr lang="de-AT" b="1"/>
          </a:p>
          <a:p>
            <a:endParaRPr lang="de-A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E113D310-80CE-FCFC-D765-B9A0AAF8A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81" y="436692"/>
            <a:ext cx="11324837" cy="174687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D39DBFD-B6EC-E2FB-1E8B-ADD7FF905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773" y="2733551"/>
            <a:ext cx="5693647" cy="355093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177CCBC-488A-CC1F-FBEF-D51D812E1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784173"/>
            <a:ext cx="6308035" cy="23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5DAA40F-4F28-4316-934E-C55D7C3AA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D467C8-A8E0-468B-B88D-9CEEE37BF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3345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D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021F8D-1689-5CCC-2077-5384A07D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9184"/>
            <a:ext cx="6241568" cy="1783080"/>
          </a:xfrm>
        </p:spPr>
        <p:txBody>
          <a:bodyPr anchor="b">
            <a:normAutofit/>
          </a:bodyPr>
          <a:lstStyle/>
          <a:p>
            <a:r>
              <a:rPr lang="de-DE" sz="7200">
                <a:solidFill>
                  <a:schemeClr val="bg1"/>
                </a:solidFill>
              </a:rPr>
              <a:t>NLP I </a:t>
            </a:r>
            <a:endParaRPr lang="de-AT" sz="7200">
              <a:solidFill>
                <a:schemeClr val="bg1"/>
              </a:solidFill>
            </a:endParaRPr>
          </a:p>
        </p:txBody>
      </p:sp>
      <p:sp>
        <p:nvSpPr>
          <p:cNvPr id="23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8D7E3B-0802-ED66-C63F-0B53DFDE4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06624"/>
            <a:ext cx="6241568" cy="3483864"/>
          </a:xfrm>
        </p:spPr>
        <p:txBody>
          <a:bodyPr>
            <a:normAutofit fontScale="92500" lnSpcReduction="10000"/>
          </a:bodyPr>
          <a:lstStyle/>
          <a:p>
            <a:r>
              <a:rPr lang="de-DE" sz="2600" b="1">
                <a:solidFill>
                  <a:schemeClr val="bg1"/>
                </a:solidFill>
              </a:rPr>
              <a:t>NLP </a:t>
            </a:r>
            <a:r>
              <a:rPr lang="de-DE" sz="2600" b="1" err="1">
                <a:solidFill>
                  <a:schemeClr val="bg1"/>
                </a:solidFill>
              </a:rPr>
              <a:t>with</a:t>
            </a:r>
            <a:r>
              <a:rPr lang="de-DE" sz="2600" b="1">
                <a:solidFill>
                  <a:schemeClr val="bg1"/>
                </a:solidFill>
              </a:rPr>
              <a:t> RPG Game </a:t>
            </a:r>
            <a:r>
              <a:rPr lang="de-DE" sz="2600" b="1" err="1">
                <a:solidFill>
                  <a:schemeClr val="bg1"/>
                </a:solidFill>
              </a:rPr>
              <a:t>Summaries</a:t>
            </a:r>
            <a:endParaRPr lang="de-DE" sz="2600" b="1">
              <a:solidFill>
                <a:schemeClr val="bg1"/>
              </a:solidFill>
            </a:endParaRPr>
          </a:p>
          <a:p>
            <a:r>
              <a:rPr lang="de-DE" sz="2600" b="1" err="1">
                <a:solidFill>
                  <a:schemeClr val="bg1"/>
                </a:solidFill>
              </a:rPr>
              <a:t>Nltk</a:t>
            </a:r>
            <a:r>
              <a:rPr lang="de-DE" sz="2600" b="1">
                <a:solidFill>
                  <a:schemeClr val="bg1"/>
                </a:solidFill>
              </a:rPr>
              <a:t> </a:t>
            </a:r>
            <a:r>
              <a:rPr lang="de-DE" sz="2600" b="1" err="1">
                <a:solidFill>
                  <a:schemeClr val="bg1"/>
                </a:solidFill>
              </a:rPr>
              <a:t>Ngrams</a:t>
            </a:r>
            <a:r>
              <a:rPr lang="de-DE" sz="2600" b="1">
                <a:solidFill>
                  <a:schemeClr val="bg1"/>
                </a:solidFill>
              </a:rPr>
              <a:t>: </a:t>
            </a:r>
            <a:r>
              <a:rPr lang="de-DE" sz="2600" b="1" err="1">
                <a:solidFill>
                  <a:schemeClr val="bg1"/>
                </a:solidFill>
              </a:rPr>
              <a:t>what</a:t>
            </a:r>
            <a:r>
              <a:rPr lang="de-DE" sz="2600" b="1">
                <a:solidFill>
                  <a:schemeClr val="bg1"/>
                </a:solidFill>
              </a:rPr>
              <a:t> </a:t>
            </a:r>
            <a:r>
              <a:rPr lang="de-DE" sz="2600" b="1" err="1">
                <a:solidFill>
                  <a:schemeClr val="bg1"/>
                </a:solidFill>
              </a:rPr>
              <a:t>are</a:t>
            </a:r>
            <a:r>
              <a:rPr lang="de-DE" sz="2600" b="1">
                <a:solidFill>
                  <a:schemeClr val="bg1"/>
                </a:solidFill>
              </a:rPr>
              <a:t> RPG </a:t>
            </a:r>
            <a:r>
              <a:rPr lang="de-DE" sz="2600" b="1" err="1">
                <a:solidFill>
                  <a:schemeClr val="bg1"/>
                </a:solidFill>
              </a:rPr>
              <a:t>games</a:t>
            </a:r>
            <a:r>
              <a:rPr lang="de-DE" sz="2600" b="1">
                <a:solidFill>
                  <a:schemeClr val="bg1"/>
                </a:solidFill>
              </a:rPr>
              <a:t> </a:t>
            </a:r>
            <a:r>
              <a:rPr lang="de-DE" sz="2600" b="1" err="1">
                <a:solidFill>
                  <a:schemeClr val="bg1"/>
                </a:solidFill>
              </a:rPr>
              <a:t>about</a:t>
            </a:r>
            <a:r>
              <a:rPr lang="de-DE" sz="2600" b="1">
                <a:solidFill>
                  <a:schemeClr val="bg1"/>
                </a:solidFill>
              </a:rPr>
              <a:t>?</a:t>
            </a:r>
          </a:p>
          <a:p>
            <a:endParaRPr lang="de-DE" sz="2600" b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600" b="1">
              <a:solidFill>
                <a:schemeClr val="bg1"/>
              </a:solidFill>
            </a:endParaRPr>
          </a:p>
          <a:p>
            <a:r>
              <a:rPr lang="de-DE" sz="2600" b="1">
                <a:solidFill>
                  <a:schemeClr val="bg1"/>
                </a:solidFill>
              </a:rPr>
              <a:t>Game Reviews: not just </a:t>
            </a:r>
            <a:r>
              <a:rPr lang="de-DE" sz="2600" b="1" err="1">
                <a:solidFill>
                  <a:schemeClr val="bg1"/>
                </a:solidFill>
              </a:rPr>
              <a:t>english</a:t>
            </a:r>
            <a:endParaRPr lang="de-DE" sz="26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2600" b="1">
                <a:solidFill>
                  <a:schemeClr val="bg1"/>
                </a:solidFill>
              </a:rPr>
              <a:t> but different </a:t>
            </a:r>
            <a:r>
              <a:rPr lang="de-DE" sz="2600" b="1" err="1">
                <a:solidFill>
                  <a:schemeClr val="bg1"/>
                </a:solidFill>
              </a:rPr>
              <a:t>languages</a:t>
            </a:r>
            <a:r>
              <a:rPr lang="de-DE" sz="2600" b="1">
                <a:solidFill>
                  <a:schemeClr val="bg1"/>
                </a:solidFill>
              </a:rPr>
              <a:t> (</a:t>
            </a:r>
            <a:r>
              <a:rPr lang="de-DE" sz="2600" b="1" err="1">
                <a:solidFill>
                  <a:schemeClr val="bg1"/>
                </a:solidFill>
              </a:rPr>
              <a:t>detect_language</a:t>
            </a:r>
            <a:r>
              <a:rPr lang="de-DE" sz="2600" b="1">
                <a:solidFill>
                  <a:schemeClr val="bg1"/>
                </a:solidFill>
              </a:rPr>
              <a:t>)</a:t>
            </a:r>
          </a:p>
          <a:p>
            <a:r>
              <a:rPr lang="de-DE" sz="2600" b="1" err="1">
                <a:solidFill>
                  <a:schemeClr val="bg1"/>
                </a:solidFill>
              </a:rPr>
              <a:t>Translating</a:t>
            </a:r>
            <a:r>
              <a:rPr lang="de-DE" sz="2600" b="1">
                <a:solidFill>
                  <a:schemeClr val="bg1"/>
                </a:solidFill>
              </a:rPr>
              <a:t> </a:t>
            </a:r>
            <a:r>
              <a:rPr lang="de-DE" sz="2600" b="1" err="1">
                <a:solidFill>
                  <a:schemeClr val="bg1"/>
                </a:solidFill>
              </a:rPr>
              <a:t>with</a:t>
            </a:r>
            <a:r>
              <a:rPr lang="de-DE" sz="2600" b="1">
                <a:solidFill>
                  <a:schemeClr val="bg1"/>
                </a:solidFill>
              </a:rPr>
              <a:t> </a:t>
            </a:r>
            <a:r>
              <a:rPr lang="de-DE" sz="2600" b="1" err="1">
                <a:solidFill>
                  <a:schemeClr val="bg1"/>
                </a:solidFill>
              </a:rPr>
              <a:t>openAI</a:t>
            </a:r>
            <a:endParaRPr lang="de-AT" sz="2600" b="1">
              <a:solidFill>
                <a:schemeClr val="bg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1DD6ED3-4114-8FB1-DDF5-96110A731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285" y="4448556"/>
            <a:ext cx="7580080" cy="206557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5AC0907-6A00-0B41-D764-B8E0F7E49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145" y="329184"/>
            <a:ext cx="61055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3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11671EB-9B2E-4E39-94FF-2BA8B0B45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2FC64A3-62BF-47FB-A545-7A43E365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745565" y="-4745566"/>
            <a:ext cx="2700870" cy="12192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rgbClr val="7D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BADFA7-6C1C-DFC4-7C7A-48130794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anchor="ctr">
            <a:normAutofit/>
          </a:bodyPr>
          <a:lstStyle/>
          <a:p>
            <a:r>
              <a:rPr lang="de-DE" sz="4800">
                <a:solidFill>
                  <a:schemeClr val="bg1"/>
                </a:solidFill>
              </a:rPr>
              <a:t>NLP II</a:t>
            </a:r>
            <a:endParaRPr lang="de-AT" sz="480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13E931-C48E-7BA3-D5FE-E2B0DDF7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786384"/>
            <a:ext cx="6894576" cy="1600200"/>
          </a:xfrm>
        </p:spPr>
        <p:txBody>
          <a:bodyPr anchor="ctr">
            <a:norm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Sentiment Analysis for the RPG game reviews with textblob</a:t>
            </a:r>
          </a:p>
          <a:p>
            <a:endParaRPr lang="de-DE" sz="2000">
              <a:solidFill>
                <a:schemeClr val="bg1"/>
              </a:solidFill>
            </a:endParaRPr>
          </a:p>
          <a:p>
            <a:r>
              <a:rPr lang="de-DE" sz="2000" u="sng">
                <a:solidFill>
                  <a:schemeClr val="bg1"/>
                </a:solidFill>
              </a:rPr>
              <a:t>Still to do</a:t>
            </a:r>
            <a:r>
              <a:rPr lang="de-DE" sz="2000">
                <a:solidFill>
                  <a:schemeClr val="bg1"/>
                </a:solidFill>
              </a:rPr>
              <a:t>: Word embeddings with spaCy and TSNE</a:t>
            </a:r>
            <a:endParaRPr lang="de-AT" sz="200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B608B7-F717-15A8-5A50-615053755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234233"/>
            <a:ext cx="5303520" cy="283738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6694123-739F-32E7-C48C-DAE910331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546" y="2571711"/>
            <a:ext cx="53625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7356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Breitbild</PresentationFormat>
  <Paragraphs>36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The Hand Bold</vt:lpstr>
      <vt:lpstr>The Serif Hand Black</vt:lpstr>
      <vt:lpstr>Wingdings</vt:lpstr>
      <vt:lpstr>SketchyVTI</vt:lpstr>
      <vt:lpstr>Videogames 1980-2023</vt:lpstr>
      <vt:lpstr>Dataset</vt:lpstr>
      <vt:lpstr>Research interests and Methodology</vt:lpstr>
      <vt:lpstr>PowerPoint-Präsentation</vt:lpstr>
      <vt:lpstr>Games per Year</vt:lpstr>
      <vt:lpstr>PowerPoint-Präsentation</vt:lpstr>
      <vt:lpstr>NLP I </vt:lpstr>
      <vt:lpstr>NLP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Videogames 1980-2023</dc:title>
  <dc:creator>Claudia Mattes</dc:creator>
  <cp:lastModifiedBy>Claudia Mattes</cp:lastModifiedBy>
  <cp:revision>1</cp:revision>
  <dcterms:created xsi:type="dcterms:W3CDTF">2024-01-22T14:20:34Z</dcterms:created>
  <dcterms:modified xsi:type="dcterms:W3CDTF">2024-02-01T09:25:47Z</dcterms:modified>
</cp:coreProperties>
</file>