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DE65A4-8A6D-4330-A94F-D176B9D2F0E7}" v="24" dt="2025-03-17T04:04:32.4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varScale="1">
        <p:scale>
          <a:sx n="62" d="100"/>
          <a:sy n="62" d="100"/>
        </p:scale>
        <p:origin x="825" y="26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udia Munezero" userId="0f690ab8cedddfe5" providerId="LiveId" clId="{5DDE65A4-8A6D-4330-A94F-D176B9D2F0E7}"/>
    <pc:docChg chg="custSel addSld modSld">
      <pc:chgData name="Claudia Munezero" userId="0f690ab8cedddfe5" providerId="LiveId" clId="{5DDE65A4-8A6D-4330-A94F-D176B9D2F0E7}" dt="2025-03-17T04:11:45.333" v="2256" actId="6549"/>
      <pc:docMkLst>
        <pc:docMk/>
      </pc:docMkLst>
      <pc:sldChg chg="addSp delSp modSp mod setBg addAnim delDesignElem">
        <pc:chgData name="Claudia Munezero" userId="0f690ab8cedddfe5" providerId="LiveId" clId="{5DDE65A4-8A6D-4330-A94F-D176B9D2F0E7}" dt="2025-03-17T04:04:32.456" v="2215" actId="20577"/>
        <pc:sldMkLst>
          <pc:docMk/>
          <pc:sldMk cId="3343030624" sldId="256"/>
        </pc:sldMkLst>
        <pc:spChg chg="mod">
          <ac:chgData name="Claudia Munezero" userId="0f690ab8cedddfe5" providerId="LiveId" clId="{5DDE65A4-8A6D-4330-A94F-D176B9D2F0E7}" dt="2025-03-17T03:19:57.943" v="545" actId="26606"/>
          <ac:spMkLst>
            <pc:docMk/>
            <pc:sldMk cId="3343030624" sldId="256"/>
            <ac:spMk id="2" creationId="{E210A54C-9BF6-1DB6-83D7-E5887637A073}"/>
          </ac:spMkLst>
        </pc:spChg>
        <pc:spChg chg="mod">
          <ac:chgData name="Claudia Munezero" userId="0f690ab8cedddfe5" providerId="LiveId" clId="{5DDE65A4-8A6D-4330-A94F-D176B9D2F0E7}" dt="2025-03-17T04:04:32.456" v="2215" actId="20577"/>
          <ac:spMkLst>
            <pc:docMk/>
            <pc:sldMk cId="3343030624" sldId="256"/>
            <ac:spMk id="3" creationId="{67DE711D-693D-18CD-22B7-D285A639E85A}"/>
          </ac:spMkLst>
        </pc:spChg>
        <pc:spChg chg="add del">
          <ac:chgData name="Claudia Munezero" userId="0f690ab8cedddfe5" providerId="LiveId" clId="{5DDE65A4-8A6D-4330-A94F-D176B9D2F0E7}" dt="2025-03-17T04:03:19.905" v="2200"/>
          <ac:spMkLst>
            <pc:docMk/>
            <pc:sldMk cId="3343030624" sldId="256"/>
            <ac:spMk id="5" creationId="{6F5A5072-7B47-4D32-B52A-4EBBF590B8A5}"/>
          </ac:spMkLst>
        </pc:spChg>
        <pc:spChg chg="add del">
          <ac:chgData name="Claudia Munezero" userId="0f690ab8cedddfe5" providerId="LiveId" clId="{5DDE65A4-8A6D-4330-A94F-D176B9D2F0E7}" dt="2025-03-17T04:03:19.905" v="2200"/>
          <ac:spMkLst>
            <pc:docMk/>
            <pc:sldMk cId="3343030624" sldId="256"/>
            <ac:spMk id="6" creationId="{9715DAF0-AE1B-46C9-8A6B-DB2AA05AB91D}"/>
          </ac:spMkLst>
        </pc:spChg>
        <pc:spChg chg="add del">
          <ac:chgData name="Claudia Munezero" userId="0f690ab8cedddfe5" providerId="LiveId" clId="{5DDE65A4-8A6D-4330-A94F-D176B9D2F0E7}" dt="2025-03-17T04:03:19.905" v="2200"/>
          <ac:spMkLst>
            <pc:docMk/>
            <pc:sldMk cId="3343030624" sldId="256"/>
            <ac:spMk id="7" creationId="{6016219D-510E-4184-9090-6D5578A87BD1}"/>
          </ac:spMkLst>
        </pc:spChg>
        <pc:spChg chg="add del">
          <ac:chgData name="Claudia Munezero" userId="0f690ab8cedddfe5" providerId="LiveId" clId="{5DDE65A4-8A6D-4330-A94F-D176B9D2F0E7}" dt="2025-03-17T03:20:45.971" v="555"/>
          <ac:spMkLst>
            <pc:docMk/>
            <pc:sldMk cId="3343030624" sldId="256"/>
            <ac:spMk id="8" creationId="{6F5A5072-7B47-4D32-B52A-4EBBF590B8A5}"/>
          </ac:spMkLst>
        </pc:spChg>
        <pc:spChg chg="add del">
          <ac:chgData name="Claudia Munezero" userId="0f690ab8cedddfe5" providerId="LiveId" clId="{5DDE65A4-8A6D-4330-A94F-D176B9D2F0E7}" dt="2025-03-17T04:03:19.905" v="2200"/>
          <ac:spMkLst>
            <pc:docMk/>
            <pc:sldMk cId="3343030624" sldId="256"/>
            <ac:spMk id="9" creationId="{AFF4A713-7B75-4B21-90D7-5AB19547C728}"/>
          </ac:spMkLst>
        </pc:spChg>
        <pc:spChg chg="add del">
          <ac:chgData name="Claudia Munezero" userId="0f690ab8cedddfe5" providerId="LiveId" clId="{5DDE65A4-8A6D-4330-A94F-D176B9D2F0E7}" dt="2025-03-17T03:20:45.971" v="555"/>
          <ac:spMkLst>
            <pc:docMk/>
            <pc:sldMk cId="3343030624" sldId="256"/>
            <ac:spMk id="10" creationId="{9715DAF0-AE1B-46C9-8A6B-DB2AA05AB91D}"/>
          </ac:spMkLst>
        </pc:spChg>
        <pc:spChg chg="add del">
          <ac:chgData name="Claudia Munezero" userId="0f690ab8cedddfe5" providerId="LiveId" clId="{5DDE65A4-8A6D-4330-A94F-D176B9D2F0E7}" dt="2025-03-17T04:03:19.905" v="2200"/>
          <ac:spMkLst>
            <pc:docMk/>
            <pc:sldMk cId="3343030624" sldId="256"/>
            <ac:spMk id="11" creationId="{DC631C0B-6DA6-4E57-8231-CE32B3434A7E}"/>
          </ac:spMkLst>
        </pc:spChg>
        <pc:spChg chg="add del">
          <ac:chgData name="Claudia Munezero" userId="0f690ab8cedddfe5" providerId="LiveId" clId="{5DDE65A4-8A6D-4330-A94F-D176B9D2F0E7}" dt="2025-03-17T03:20:45.971" v="555"/>
          <ac:spMkLst>
            <pc:docMk/>
            <pc:sldMk cId="3343030624" sldId="256"/>
            <ac:spMk id="12" creationId="{6016219D-510E-4184-9090-6D5578A87BD1}"/>
          </ac:spMkLst>
        </pc:spChg>
        <pc:spChg chg="add del">
          <ac:chgData name="Claudia Munezero" userId="0f690ab8cedddfe5" providerId="LiveId" clId="{5DDE65A4-8A6D-4330-A94F-D176B9D2F0E7}" dt="2025-03-17T04:03:19.905" v="2200"/>
          <ac:spMkLst>
            <pc:docMk/>
            <pc:sldMk cId="3343030624" sldId="256"/>
            <ac:spMk id="13" creationId="{C29501E6-A978-4A61-9689-9085AF97A53A}"/>
          </ac:spMkLst>
        </pc:spChg>
        <pc:spChg chg="add del">
          <ac:chgData name="Claudia Munezero" userId="0f690ab8cedddfe5" providerId="LiveId" clId="{5DDE65A4-8A6D-4330-A94F-D176B9D2F0E7}" dt="2025-03-17T03:20:45.971" v="555"/>
          <ac:spMkLst>
            <pc:docMk/>
            <pc:sldMk cId="3343030624" sldId="256"/>
            <ac:spMk id="14" creationId="{AFF4A713-7B75-4B21-90D7-5AB19547C728}"/>
          </ac:spMkLst>
        </pc:spChg>
        <pc:spChg chg="add del">
          <ac:chgData name="Claudia Munezero" userId="0f690ab8cedddfe5" providerId="LiveId" clId="{5DDE65A4-8A6D-4330-A94F-D176B9D2F0E7}" dt="2025-03-17T03:20:45.971" v="555"/>
          <ac:spMkLst>
            <pc:docMk/>
            <pc:sldMk cId="3343030624" sldId="256"/>
            <ac:spMk id="16" creationId="{DC631C0B-6DA6-4E57-8231-CE32B3434A7E}"/>
          </ac:spMkLst>
        </pc:spChg>
        <pc:spChg chg="add del">
          <ac:chgData name="Claudia Munezero" userId="0f690ab8cedddfe5" providerId="LiveId" clId="{5DDE65A4-8A6D-4330-A94F-D176B9D2F0E7}" dt="2025-03-17T03:20:45.971" v="555"/>
          <ac:spMkLst>
            <pc:docMk/>
            <pc:sldMk cId="3343030624" sldId="256"/>
            <ac:spMk id="18" creationId="{C29501E6-A978-4A61-9689-9085AF97A53A}"/>
          </ac:spMkLst>
        </pc:spChg>
      </pc:sldChg>
      <pc:sldChg chg="addSp delSp modSp mod delDesignElem">
        <pc:chgData name="Claudia Munezero" userId="0f690ab8cedddfe5" providerId="LiveId" clId="{5DDE65A4-8A6D-4330-A94F-D176B9D2F0E7}" dt="2025-03-17T04:05:13.618" v="2219" actId="14100"/>
        <pc:sldMkLst>
          <pc:docMk/>
          <pc:sldMk cId="63520428" sldId="257"/>
        </pc:sldMkLst>
        <pc:spChg chg="mod">
          <ac:chgData name="Claudia Munezero" userId="0f690ab8cedddfe5" providerId="LiveId" clId="{5DDE65A4-8A6D-4330-A94F-D176B9D2F0E7}" dt="2025-03-17T03:19:52.060" v="544" actId="26606"/>
          <ac:spMkLst>
            <pc:docMk/>
            <pc:sldMk cId="63520428" sldId="257"/>
            <ac:spMk id="2" creationId="{34A56ACE-913D-1179-8479-FE692660AA4B}"/>
          </ac:spMkLst>
        </pc:spChg>
        <pc:spChg chg="mod">
          <ac:chgData name="Claudia Munezero" userId="0f690ab8cedddfe5" providerId="LiveId" clId="{5DDE65A4-8A6D-4330-A94F-D176B9D2F0E7}" dt="2025-03-17T04:05:13.618" v="2219" actId="14100"/>
          <ac:spMkLst>
            <pc:docMk/>
            <pc:sldMk cId="63520428" sldId="257"/>
            <ac:spMk id="3" creationId="{22FF9ACA-F543-07C9-CD3E-E30FD1C4865C}"/>
          </ac:spMkLst>
        </pc:spChg>
        <pc:spChg chg="add del">
          <ac:chgData name="Claudia Munezero" userId="0f690ab8cedddfe5" providerId="LiveId" clId="{5DDE65A4-8A6D-4330-A94F-D176B9D2F0E7}" dt="2025-03-17T03:20:45.971" v="555"/>
          <ac:spMkLst>
            <pc:docMk/>
            <pc:sldMk cId="63520428" sldId="257"/>
            <ac:spMk id="11" creationId="{9CB95732-565A-4D2C-A3AB-CC460C0D3826}"/>
          </ac:spMkLst>
        </pc:spChg>
        <pc:spChg chg="del">
          <ac:chgData name="Claudia Munezero" userId="0f690ab8cedddfe5" providerId="LiveId" clId="{5DDE65A4-8A6D-4330-A94F-D176B9D2F0E7}" dt="2025-03-17T03:18:53.500" v="538"/>
          <ac:spMkLst>
            <pc:docMk/>
            <pc:sldMk cId="63520428" sldId="257"/>
            <ac:spMk id="12" creationId="{2151139A-886F-4B97-8815-729AD3831BBD}"/>
          </ac:spMkLst>
        </pc:spChg>
        <pc:spChg chg="add del">
          <ac:chgData name="Claudia Munezero" userId="0f690ab8cedddfe5" providerId="LiveId" clId="{5DDE65A4-8A6D-4330-A94F-D176B9D2F0E7}" dt="2025-03-17T03:20:45.971" v="555"/>
          <ac:spMkLst>
            <pc:docMk/>
            <pc:sldMk cId="63520428" sldId="257"/>
            <ac:spMk id="13" creationId="{E19B653C-798C-4333-8452-3DF3AE3C1D11}"/>
          </ac:spMkLst>
        </pc:spChg>
        <pc:spChg chg="del">
          <ac:chgData name="Claudia Munezero" userId="0f690ab8cedddfe5" providerId="LiveId" clId="{5DDE65A4-8A6D-4330-A94F-D176B9D2F0E7}" dt="2025-03-17T03:18:53.500" v="538"/>
          <ac:spMkLst>
            <pc:docMk/>
            <pc:sldMk cId="63520428" sldId="257"/>
            <ac:spMk id="14" creationId="{AB5E08C4-8CDD-4623-A5B8-E998C6DEE3B7}"/>
          </ac:spMkLst>
        </pc:spChg>
        <pc:spChg chg="add del">
          <ac:chgData name="Claudia Munezero" userId="0f690ab8cedddfe5" providerId="LiveId" clId="{5DDE65A4-8A6D-4330-A94F-D176B9D2F0E7}" dt="2025-03-17T03:20:45.971" v="555"/>
          <ac:spMkLst>
            <pc:docMk/>
            <pc:sldMk cId="63520428" sldId="257"/>
            <ac:spMk id="15" creationId="{0FE50278-E2EC-42B2-A1F1-921DD39901C4}"/>
          </ac:spMkLst>
        </pc:spChg>
        <pc:spChg chg="del">
          <ac:chgData name="Claudia Munezero" userId="0f690ab8cedddfe5" providerId="LiveId" clId="{5DDE65A4-8A6D-4330-A94F-D176B9D2F0E7}" dt="2025-03-17T03:18:53.500" v="538"/>
          <ac:spMkLst>
            <pc:docMk/>
            <pc:sldMk cId="63520428" sldId="257"/>
            <ac:spMk id="16" creationId="{15F33878-D502-4FFA-8ACE-F2AECDB2A23F}"/>
          </ac:spMkLst>
        </pc:spChg>
        <pc:spChg chg="add del">
          <ac:chgData name="Claudia Munezero" userId="0f690ab8cedddfe5" providerId="LiveId" clId="{5DDE65A4-8A6D-4330-A94F-D176B9D2F0E7}" dt="2025-03-17T03:20:45.971" v="555"/>
          <ac:spMkLst>
            <pc:docMk/>
            <pc:sldMk cId="63520428" sldId="257"/>
            <ac:spMk id="17" creationId="{1236153F-0DB4-40DD-87C6-B40C1B7E282C}"/>
          </ac:spMkLst>
        </pc:spChg>
        <pc:spChg chg="del">
          <ac:chgData name="Claudia Munezero" userId="0f690ab8cedddfe5" providerId="LiveId" clId="{5DDE65A4-8A6D-4330-A94F-D176B9D2F0E7}" dt="2025-03-17T03:18:53.500" v="538"/>
          <ac:spMkLst>
            <pc:docMk/>
            <pc:sldMk cId="63520428" sldId="257"/>
            <ac:spMk id="18" creationId="{D3539FEE-81D3-4406-802E-60B20B16F4F6}"/>
          </ac:spMkLst>
        </pc:spChg>
        <pc:spChg chg="add del">
          <ac:chgData name="Claudia Munezero" userId="0f690ab8cedddfe5" providerId="LiveId" clId="{5DDE65A4-8A6D-4330-A94F-D176B9D2F0E7}" dt="2025-03-17T04:03:19.905" v="2200"/>
          <ac:spMkLst>
            <pc:docMk/>
            <pc:sldMk cId="63520428" sldId="257"/>
            <ac:spMk id="19" creationId="{9CB95732-565A-4D2C-A3AB-CC460C0D3826}"/>
          </ac:spMkLst>
        </pc:spChg>
        <pc:spChg chg="del">
          <ac:chgData name="Claudia Munezero" userId="0f690ab8cedddfe5" providerId="LiveId" clId="{5DDE65A4-8A6D-4330-A94F-D176B9D2F0E7}" dt="2025-03-17T03:18:53.500" v="538"/>
          <ac:spMkLst>
            <pc:docMk/>
            <pc:sldMk cId="63520428" sldId="257"/>
            <ac:spMk id="20" creationId="{DC701763-729E-462F-A5A8-E0DEFEB1E2E4}"/>
          </ac:spMkLst>
        </pc:spChg>
        <pc:spChg chg="add del">
          <ac:chgData name="Claudia Munezero" userId="0f690ab8cedddfe5" providerId="LiveId" clId="{5DDE65A4-8A6D-4330-A94F-D176B9D2F0E7}" dt="2025-03-17T04:03:19.905" v="2200"/>
          <ac:spMkLst>
            <pc:docMk/>
            <pc:sldMk cId="63520428" sldId="257"/>
            <ac:spMk id="21" creationId="{E19B653C-798C-4333-8452-3DF3AE3C1D11}"/>
          </ac:spMkLst>
        </pc:spChg>
        <pc:spChg chg="add del">
          <ac:chgData name="Claudia Munezero" userId="0f690ab8cedddfe5" providerId="LiveId" clId="{5DDE65A4-8A6D-4330-A94F-D176B9D2F0E7}" dt="2025-03-17T04:03:19.905" v="2200"/>
          <ac:spMkLst>
            <pc:docMk/>
            <pc:sldMk cId="63520428" sldId="257"/>
            <ac:spMk id="22" creationId="{0FE50278-E2EC-42B2-A1F1-921DD39901C4}"/>
          </ac:spMkLst>
        </pc:spChg>
        <pc:spChg chg="add del">
          <ac:chgData name="Claudia Munezero" userId="0f690ab8cedddfe5" providerId="LiveId" clId="{5DDE65A4-8A6D-4330-A94F-D176B9D2F0E7}" dt="2025-03-17T04:03:19.905" v="2200"/>
          <ac:spMkLst>
            <pc:docMk/>
            <pc:sldMk cId="63520428" sldId="257"/>
            <ac:spMk id="23" creationId="{1236153F-0DB4-40DD-87C6-B40C1B7E282C}"/>
          </ac:spMkLst>
        </pc:spChg>
        <pc:picChg chg="mod ord">
          <ac:chgData name="Claudia Munezero" userId="0f690ab8cedddfe5" providerId="LiveId" clId="{5DDE65A4-8A6D-4330-A94F-D176B9D2F0E7}" dt="2025-03-17T03:19:52.060" v="544" actId="26606"/>
          <ac:picMkLst>
            <pc:docMk/>
            <pc:sldMk cId="63520428" sldId="257"/>
            <ac:picMk id="5" creationId="{471C5094-A371-A7C4-98DC-F449A996FE2E}"/>
          </ac:picMkLst>
        </pc:picChg>
        <pc:picChg chg="mod">
          <ac:chgData name="Claudia Munezero" userId="0f690ab8cedddfe5" providerId="LiveId" clId="{5DDE65A4-8A6D-4330-A94F-D176B9D2F0E7}" dt="2025-03-17T03:19:52.060" v="544" actId="26606"/>
          <ac:picMkLst>
            <pc:docMk/>
            <pc:sldMk cId="63520428" sldId="257"/>
            <ac:picMk id="7" creationId="{5F8AACFF-1D81-2956-D9C3-1EA4FADBA6C5}"/>
          </ac:picMkLst>
        </pc:picChg>
        <pc:picChg chg="mod">
          <ac:chgData name="Claudia Munezero" userId="0f690ab8cedddfe5" providerId="LiveId" clId="{5DDE65A4-8A6D-4330-A94F-D176B9D2F0E7}" dt="2025-03-17T03:19:52.060" v="544" actId="26606"/>
          <ac:picMkLst>
            <pc:docMk/>
            <pc:sldMk cId="63520428" sldId="257"/>
            <ac:picMk id="9" creationId="{03FDEA95-1B22-D646-22BC-A24C0069FF96}"/>
          </ac:picMkLst>
        </pc:picChg>
      </pc:sldChg>
      <pc:sldChg chg="addSp delSp modSp mod delDesignElem">
        <pc:chgData name="Claudia Munezero" userId="0f690ab8cedddfe5" providerId="LiveId" clId="{5DDE65A4-8A6D-4330-A94F-D176B9D2F0E7}" dt="2025-03-17T04:03:19.905" v="2200"/>
        <pc:sldMkLst>
          <pc:docMk/>
          <pc:sldMk cId="3600232144" sldId="258"/>
        </pc:sldMkLst>
        <pc:spChg chg="mod">
          <ac:chgData name="Claudia Munezero" userId="0f690ab8cedddfe5" providerId="LiveId" clId="{5DDE65A4-8A6D-4330-A94F-D176B9D2F0E7}" dt="2025-03-17T03:19:47.362" v="543" actId="26606"/>
          <ac:spMkLst>
            <pc:docMk/>
            <pc:sldMk cId="3600232144" sldId="258"/>
            <ac:spMk id="2" creationId="{1ACD93B0-8BDF-FF5C-AA4A-174A734C1AC3}"/>
          </ac:spMkLst>
        </pc:spChg>
        <pc:spChg chg="add del">
          <ac:chgData name="Claudia Munezero" userId="0f690ab8cedddfe5" providerId="LiveId" clId="{5DDE65A4-8A6D-4330-A94F-D176B9D2F0E7}" dt="2025-03-17T03:20:45.971" v="555"/>
          <ac:spMkLst>
            <pc:docMk/>
            <pc:sldMk cId="3600232144" sldId="258"/>
            <ac:spMk id="7" creationId="{A8384FB5-9ADC-4DDC-881B-597D56F5B15D}"/>
          </ac:spMkLst>
        </pc:spChg>
        <pc:spChg chg="add del">
          <ac:chgData name="Claudia Munezero" userId="0f690ab8cedddfe5" providerId="LiveId" clId="{5DDE65A4-8A6D-4330-A94F-D176B9D2F0E7}" dt="2025-03-17T04:03:19.905" v="2200"/>
          <ac:spMkLst>
            <pc:docMk/>
            <pc:sldMk cId="3600232144" sldId="258"/>
            <ac:spMk id="8" creationId="{A8384FB5-9ADC-4DDC-881B-597D56F5B15D}"/>
          </ac:spMkLst>
        </pc:spChg>
        <pc:spChg chg="add del">
          <ac:chgData name="Claudia Munezero" userId="0f690ab8cedddfe5" providerId="LiveId" clId="{5DDE65A4-8A6D-4330-A94F-D176B9D2F0E7}" dt="2025-03-17T04:03:19.905" v="2200"/>
          <ac:spMkLst>
            <pc:docMk/>
            <pc:sldMk cId="3600232144" sldId="258"/>
            <ac:spMk id="9" creationId="{1199E1B1-A8C0-4FE8-A5A8-1CB41D69F857}"/>
          </ac:spMkLst>
        </pc:spChg>
        <pc:spChg chg="del">
          <ac:chgData name="Claudia Munezero" userId="0f690ab8cedddfe5" providerId="LiveId" clId="{5DDE65A4-8A6D-4330-A94F-D176B9D2F0E7}" dt="2025-03-17T03:18:53.500" v="538"/>
          <ac:spMkLst>
            <pc:docMk/>
            <pc:sldMk cId="3600232144" sldId="258"/>
            <ac:spMk id="10" creationId="{D4771268-CB57-404A-9271-370EB28F6090}"/>
          </ac:spMkLst>
        </pc:spChg>
        <pc:spChg chg="add del">
          <ac:chgData name="Claudia Munezero" userId="0f690ab8cedddfe5" providerId="LiveId" clId="{5DDE65A4-8A6D-4330-A94F-D176B9D2F0E7}" dt="2025-03-17T04:03:19.905" v="2200"/>
          <ac:spMkLst>
            <pc:docMk/>
            <pc:sldMk cId="3600232144" sldId="258"/>
            <ac:spMk id="11" creationId="{84A8DE83-DE75-4B41-9DB4-A7EC0B0DEC0B}"/>
          </ac:spMkLst>
        </pc:spChg>
        <pc:spChg chg="add del">
          <ac:chgData name="Claudia Munezero" userId="0f690ab8cedddfe5" providerId="LiveId" clId="{5DDE65A4-8A6D-4330-A94F-D176B9D2F0E7}" dt="2025-03-17T03:20:45.971" v="555"/>
          <ac:spMkLst>
            <pc:docMk/>
            <pc:sldMk cId="3600232144" sldId="258"/>
            <ac:spMk id="12" creationId="{1199E1B1-A8C0-4FE8-A5A8-1CB41D69F857}"/>
          </ac:spMkLst>
        </pc:spChg>
        <pc:spChg chg="add del">
          <ac:chgData name="Claudia Munezero" userId="0f690ab8cedddfe5" providerId="LiveId" clId="{5DDE65A4-8A6D-4330-A94F-D176B9D2F0E7}" dt="2025-03-17T04:03:19.905" v="2200"/>
          <ac:spMkLst>
            <pc:docMk/>
            <pc:sldMk cId="3600232144" sldId="258"/>
            <ac:spMk id="13" creationId="{A7009A0A-BEF5-4EAC-AF15-E4F9F002E239}"/>
          </ac:spMkLst>
        </pc:spChg>
        <pc:spChg chg="add del">
          <ac:chgData name="Claudia Munezero" userId="0f690ab8cedddfe5" providerId="LiveId" clId="{5DDE65A4-8A6D-4330-A94F-D176B9D2F0E7}" dt="2025-03-17T03:20:45.971" v="555"/>
          <ac:spMkLst>
            <pc:docMk/>
            <pc:sldMk cId="3600232144" sldId="258"/>
            <ac:spMk id="14" creationId="{84A8DE83-DE75-4B41-9DB4-A7EC0B0DEC0B}"/>
          </ac:spMkLst>
        </pc:spChg>
        <pc:spChg chg="add del">
          <ac:chgData name="Claudia Munezero" userId="0f690ab8cedddfe5" providerId="LiveId" clId="{5DDE65A4-8A6D-4330-A94F-D176B9D2F0E7}" dt="2025-03-17T03:20:45.971" v="555"/>
          <ac:spMkLst>
            <pc:docMk/>
            <pc:sldMk cId="3600232144" sldId="258"/>
            <ac:spMk id="16" creationId="{A7009A0A-BEF5-4EAC-AF15-E4F9F002E239}"/>
          </ac:spMkLst>
        </pc:spChg>
        <pc:picChg chg="mod">
          <ac:chgData name="Claudia Munezero" userId="0f690ab8cedddfe5" providerId="LiveId" clId="{5DDE65A4-8A6D-4330-A94F-D176B9D2F0E7}" dt="2025-03-17T03:19:47.362" v="543" actId="26606"/>
          <ac:picMkLst>
            <pc:docMk/>
            <pc:sldMk cId="3600232144" sldId="258"/>
            <ac:picMk id="5" creationId="{7E7EE5E3-ECD8-DDCF-AE8C-61FF489F9BF5}"/>
          </ac:picMkLst>
        </pc:picChg>
      </pc:sldChg>
      <pc:sldChg chg="addSp delSp modSp mod delDesignElem">
        <pc:chgData name="Claudia Munezero" userId="0f690ab8cedddfe5" providerId="LiveId" clId="{5DDE65A4-8A6D-4330-A94F-D176B9D2F0E7}" dt="2025-03-17T04:03:19.905" v="2200"/>
        <pc:sldMkLst>
          <pc:docMk/>
          <pc:sldMk cId="2099068726" sldId="259"/>
        </pc:sldMkLst>
        <pc:spChg chg="mod">
          <ac:chgData name="Claudia Munezero" userId="0f690ab8cedddfe5" providerId="LiveId" clId="{5DDE65A4-8A6D-4330-A94F-D176B9D2F0E7}" dt="2025-03-17T03:20:12.156" v="548" actId="26606"/>
          <ac:spMkLst>
            <pc:docMk/>
            <pc:sldMk cId="2099068726" sldId="259"/>
            <ac:spMk id="2" creationId="{EEF31D1B-74E7-B27A-9DB9-DC98D5706DA9}"/>
          </ac:spMkLst>
        </pc:spChg>
        <pc:spChg chg="add del">
          <ac:chgData name="Claudia Munezero" userId="0f690ab8cedddfe5" providerId="LiveId" clId="{5DDE65A4-8A6D-4330-A94F-D176B9D2F0E7}" dt="2025-03-17T03:20:45.971" v="555"/>
          <ac:spMkLst>
            <pc:docMk/>
            <pc:sldMk cId="2099068726" sldId="259"/>
            <ac:spMk id="7" creationId="{A8384FB5-9ADC-4DDC-881B-597D56F5B15D}"/>
          </ac:spMkLst>
        </pc:spChg>
        <pc:spChg chg="add del">
          <ac:chgData name="Claudia Munezero" userId="0f690ab8cedddfe5" providerId="LiveId" clId="{5DDE65A4-8A6D-4330-A94F-D176B9D2F0E7}" dt="2025-03-17T04:03:19.905" v="2200"/>
          <ac:spMkLst>
            <pc:docMk/>
            <pc:sldMk cId="2099068726" sldId="259"/>
            <ac:spMk id="8" creationId="{A8384FB5-9ADC-4DDC-881B-597D56F5B15D}"/>
          </ac:spMkLst>
        </pc:spChg>
        <pc:spChg chg="add del">
          <ac:chgData name="Claudia Munezero" userId="0f690ab8cedddfe5" providerId="LiveId" clId="{5DDE65A4-8A6D-4330-A94F-D176B9D2F0E7}" dt="2025-03-17T04:03:19.905" v="2200"/>
          <ac:spMkLst>
            <pc:docMk/>
            <pc:sldMk cId="2099068726" sldId="259"/>
            <ac:spMk id="9" creationId="{1199E1B1-A8C0-4FE8-A5A8-1CB41D69F857}"/>
          </ac:spMkLst>
        </pc:spChg>
        <pc:spChg chg="del">
          <ac:chgData name="Claudia Munezero" userId="0f690ab8cedddfe5" providerId="LiveId" clId="{5DDE65A4-8A6D-4330-A94F-D176B9D2F0E7}" dt="2025-03-17T03:18:53.500" v="538"/>
          <ac:spMkLst>
            <pc:docMk/>
            <pc:sldMk cId="2099068726" sldId="259"/>
            <ac:spMk id="10" creationId="{A4AC5506-6312-4701-8D3C-40187889A947}"/>
          </ac:spMkLst>
        </pc:spChg>
        <pc:spChg chg="add del">
          <ac:chgData name="Claudia Munezero" userId="0f690ab8cedddfe5" providerId="LiveId" clId="{5DDE65A4-8A6D-4330-A94F-D176B9D2F0E7}" dt="2025-03-17T04:03:19.905" v="2200"/>
          <ac:spMkLst>
            <pc:docMk/>
            <pc:sldMk cId="2099068726" sldId="259"/>
            <ac:spMk id="11" creationId="{84A8DE83-DE75-4B41-9DB4-A7EC0B0DEC0B}"/>
          </ac:spMkLst>
        </pc:spChg>
        <pc:spChg chg="add del">
          <ac:chgData name="Claudia Munezero" userId="0f690ab8cedddfe5" providerId="LiveId" clId="{5DDE65A4-8A6D-4330-A94F-D176B9D2F0E7}" dt="2025-03-17T03:20:45.971" v="555"/>
          <ac:spMkLst>
            <pc:docMk/>
            <pc:sldMk cId="2099068726" sldId="259"/>
            <ac:spMk id="12" creationId="{1199E1B1-A8C0-4FE8-A5A8-1CB41D69F857}"/>
          </ac:spMkLst>
        </pc:spChg>
        <pc:spChg chg="add del">
          <ac:chgData name="Claudia Munezero" userId="0f690ab8cedddfe5" providerId="LiveId" clId="{5DDE65A4-8A6D-4330-A94F-D176B9D2F0E7}" dt="2025-03-17T04:03:19.905" v="2200"/>
          <ac:spMkLst>
            <pc:docMk/>
            <pc:sldMk cId="2099068726" sldId="259"/>
            <ac:spMk id="13" creationId="{A7009A0A-BEF5-4EAC-AF15-E4F9F002E239}"/>
          </ac:spMkLst>
        </pc:spChg>
        <pc:spChg chg="add del">
          <ac:chgData name="Claudia Munezero" userId="0f690ab8cedddfe5" providerId="LiveId" clId="{5DDE65A4-8A6D-4330-A94F-D176B9D2F0E7}" dt="2025-03-17T03:20:45.971" v="555"/>
          <ac:spMkLst>
            <pc:docMk/>
            <pc:sldMk cId="2099068726" sldId="259"/>
            <ac:spMk id="14" creationId="{84A8DE83-DE75-4B41-9DB4-A7EC0B0DEC0B}"/>
          </ac:spMkLst>
        </pc:spChg>
        <pc:spChg chg="add del">
          <ac:chgData name="Claudia Munezero" userId="0f690ab8cedddfe5" providerId="LiveId" clId="{5DDE65A4-8A6D-4330-A94F-D176B9D2F0E7}" dt="2025-03-17T03:20:45.971" v="555"/>
          <ac:spMkLst>
            <pc:docMk/>
            <pc:sldMk cId="2099068726" sldId="259"/>
            <ac:spMk id="16" creationId="{A7009A0A-BEF5-4EAC-AF15-E4F9F002E239}"/>
          </ac:spMkLst>
        </pc:spChg>
        <pc:picChg chg="mod">
          <ac:chgData name="Claudia Munezero" userId="0f690ab8cedddfe5" providerId="LiveId" clId="{5DDE65A4-8A6D-4330-A94F-D176B9D2F0E7}" dt="2025-03-17T03:20:12.156" v="548" actId="26606"/>
          <ac:picMkLst>
            <pc:docMk/>
            <pc:sldMk cId="2099068726" sldId="259"/>
            <ac:picMk id="5" creationId="{9D901923-44F7-E08F-D2BC-6B9D98470C18}"/>
          </ac:picMkLst>
        </pc:picChg>
      </pc:sldChg>
      <pc:sldChg chg="delSp delDesignElem">
        <pc:chgData name="Claudia Munezero" userId="0f690ab8cedddfe5" providerId="LiveId" clId="{5DDE65A4-8A6D-4330-A94F-D176B9D2F0E7}" dt="2025-03-17T03:18:53.500" v="538"/>
        <pc:sldMkLst>
          <pc:docMk/>
          <pc:sldMk cId="1275455404" sldId="260"/>
        </pc:sldMkLst>
        <pc:spChg chg="del">
          <ac:chgData name="Claudia Munezero" userId="0f690ab8cedddfe5" providerId="LiveId" clId="{5DDE65A4-8A6D-4330-A94F-D176B9D2F0E7}" dt="2025-03-17T03:18:53.500" v="538"/>
          <ac:spMkLst>
            <pc:docMk/>
            <pc:sldMk cId="1275455404" sldId="260"/>
            <ac:spMk id="10" creationId="{DA657326-FF61-8315-4563-17571F9D5AF5}"/>
          </ac:spMkLst>
        </pc:spChg>
      </pc:sldChg>
      <pc:sldChg chg="delSp delDesignElem">
        <pc:chgData name="Claudia Munezero" userId="0f690ab8cedddfe5" providerId="LiveId" clId="{5DDE65A4-8A6D-4330-A94F-D176B9D2F0E7}" dt="2025-03-17T03:18:53.500" v="538"/>
        <pc:sldMkLst>
          <pc:docMk/>
          <pc:sldMk cId="2834935484" sldId="261"/>
        </pc:sldMkLst>
        <pc:spChg chg="del">
          <ac:chgData name="Claudia Munezero" userId="0f690ab8cedddfe5" providerId="LiveId" clId="{5DDE65A4-8A6D-4330-A94F-D176B9D2F0E7}" dt="2025-03-17T03:18:53.500" v="538"/>
          <ac:spMkLst>
            <pc:docMk/>
            <pc:sldMk cId="2834935484" sldId="261"/>
            <ac:spMk id="15" creationId="{F0DCC097-1DB8-4B6D-85D0-6FBA0E1CA4BA}"/>
          </ac:spMkLst>
        </pc:spChg>
        <pc:spChg chg="del">
          <ac:chgData name="Claudia Munezero" userId="0f690ab8cedddfe5" providerId="LiveId" clId="{5DDE65A4-8A6D-4330-A94F-D176B9D2F0E7}" dt="2025-03-17T03:18:53.500" v="538"/>
          <ac:spMkLst>
            <pc:docMk/>
            <pc:sldMk cId="2834935484" sldId="261"/>
            <ac:spMk id="17" creationId="{E0B58608-23C8-4441-994D-C6823EEE1DB7}"/>
          </ac:spMkLst>
        </pc:spChg>
      </pc:sldChg>
      <pc:sldChg chg="delSp delDesignElem">
        <pc:chgData name="Claudia Munezero" userId="0f690ab8cedddfe5" providerId="LiveId" clId="{5DDE65A4-8A6D-4330-A94F-D176B9D2F0E7}" dt="2025-03-17T03:18:53.500" v="538"/>
        <pc:sldMkLst>
          <pc:docMk/>
          <pc:sldMk cId="1497286379" sldId="263"/>
        </pc:sldMkLst>
        <pc:spChg chg="del">
          <ac:chgData name="Claudia Munezero" userId="0f690ab8cedddfe5" providerId="LiveId" clId="{5DDE65A4-8A6D-4330-A94F-D176B9D2F0E7}" dt="2025-03-17T03:18:53.500" v="538"/>
          <ac:spMkLst>
            <pc:docMk/>
            <pc:sldMk cId="1497286379" sldId="263"/>
            <ac:spMk id="8" creationId="{0E42565C-E3CC-4EF0-8093-88FCC788A3C2}"/>
          </ac:spMkLst>
        </pc:spChg>
        <pc:spChg chg="del">
          <ac:chgData name="Claudia Munezero" userId="0f690ab8cedddfe5" providerId="LiveId" clId="{5DDE65A4-8A6D-4330-A94F-D176B9D2F0E7}" dt="2025-03-17T03:18:53.500" v="538"/>
          <ac:spMkLst>
            <pc:docMk/>
            <pc:sldMk cId="1497286379" sldId="263"/>
            <ac:spMk id="10" creationId="{02F429C4-ABC9-46FC-818A-B5429CDE4A96}"/>
          </ac:spMkLst>
        </pc:spChg>
        <pc:spChg chg="del">
          <ac:chgData name="Claudia Munezero" userId="0f690ab8cedddfe5" providerId="LiveId" clId="{5DDE65A4-8A6D-4330-A94F-D176B9D2F0E7}" dt="2025-03-17T03:18:53.500" v="538"/>
          <ac:spMkLst>
            <pc:docMk/>
            <pc:sldMk cId="1497286379" sldId="263"/>
            <ac:spMk id="12" creationId="{2CEF98E4-3709-4952-8F42-2305CCE34FA3}"/>
          </ac:spMkLst>
        </pc:spChg>
        <pc:spChg chg="del">
          <ac:chgData name="Claudia Munezero" userId="0f690ab8cedddfe5" providerId="LiveId" clId="{5DDE65A4-8A6D-4330-A94F-D176B9D2F0E7}" dt="2025-03-17T03:18:53.500" v="538"/>
          <ac:spMkLst>
            <pc:docMk/>
            <pc:sldMk cId="1497286379" sldId="263"/>
            <ac:spMk id="14" creationId="{F10BCCF5-D685-47FF-B675-647EAEB72C8E}"/>
          </ac:spMkLst>
        </pc:spChg>
        <pc:spChg chg="del">
          <ac:chgData name="Claudia Munezero" userId="0f690ab8cedddfe5" providerId="LiveId" clId="{5DDE65A4-8A6D-4330-A94F-D176B9D2F0E7}" dt="2025-03-17T03:18:53.500" v="538"/>
          <ac:spMkLst>
            <pc:docMk/>
            <pc:sldMk cId="1497286379" sldId="263"/>
            <ac:spMk id="16" creationId="{B0EE8A42-107A-4D4C-8D56-BBAE95C7FC0D}"/>
          </ac:spMkLst>
        </pc:spChg>
      </pc:sldChg>
      <pc:sldChg chg="addSp delSp modSp mod delDesignElem">
        <pc:chgData name="Claudia Munezero" userId="0f690ab8cedddfe5" providerId="LiveId" clId="{5DDE65A4-8A6D-4330-A94F-D176B9D2F0E7}" dt="2025-03-17T04:03:19.905" v="2200"/>
        <pc:sldMkLst>
          <pc:docMk/>
          <pc:sldMk cId="1922753322" sldId="264"/>
        </pc:sldMkLst>
        <pc:spChg chg="mod">
          <ac:chgData name="Claudia Munezero" userId="0f690ab8cedddfe5" providerId="LiveId" clId="{5DDE65A4-8A6D-4330-A94F-D176B9D2F0E7}" dt="2025-03-17T03:20:49.983" v="556" actId="26606"/>
          <ac:spMkLst>
            <pc:docMk/>
            <pc:sldMk cId="1922753322" sldId="264"/>
            <ac:spMk id="2" creationId="{5A72F519-1504-00A6-8ED5-77F556DA7056}"/>
          </ac:spMkLst>
        </pc:spChg>
        <pc:spChg chg="add del">
          <ac:chgData name="Claudia Munezero" userId="0f690ab8cedddfe5" providerId="LiveId" clId="{5DDE65A4-8A6D-4330-A94F-D176B9D2F0E7}" dt="2025-03-17T04:03:19.905" v="2200"/>
          <ac:spMkLst>
            <pc:docMk/>
            <pc:sldMk cId="1922753322" sldId="264"/>
            <ac:spMk id="7" creationId="{A8384FB5-9ADC-4DDC-881B-597D56F5B15D}"/>
          </ac:spMkLst>
        </pc:spChg>
        <pc:spChg chg="del">
          <ac:chgData name="Claudia Munezero" userId="0f690ab8cedddfe5" providerId="LiveId" clId="{5DDE65A4-8A6D-4330-A94F-D176B9D2F0E7}" dt="2025-03-17T03:18:53.500" v="538"/>
          <ac:spMkLst>
            <pc:docMk/>
            <pc:sldMk cId="1922753322" sldId="264"/>
            <ac:spMk id="10" creationId="{D4771268-CB57-404A-9271-370EB28F6090}"/>
          </ac:spMkLst>
        </pc:spChg>
        <pc:spChg chg="add del">
          <ac:chgData name="Claudia Munezero" userId="0f690ab8cedddfe5" providerId="LiveId" clId="{5DDE65A4-8A6D-4330-A94F-D176B9D2F0E7}" dt="2025-03-17T04:03:19.905" v="2200"/>
          <ac:spMkLst>
            <pc:docMk/>
            <pc:sldMk cId="1922753322" sldId="264"/>
            <ac:spMk id="12" creationId="{1199E1B1-A8C0-4FE8-A5A8-1CB41D69F857}"/>
          </ac:spMkLst>
        </pc:spChg>
        <pc:spChg chg="add del">
          <ac:chgData name="Claudia Munezero" userId="0f690ab8cedddfe5" providerId="LiveId" clId="{5DDE65A4-8A6D-4330-A94F-D176B9D2F0E7}" dt="2025-03-17T04:03:19.905" v="2200"/>
          <ac:spMkLst>
            <pc:docMk/>
            <pc:sldMk cId="1922753322" sldId="264"/>
            <ac:spMk id="14" creationId="{84A8DE83-DE75-4B41-9DB4-A7EC0B0DEC0B}"/>
          </ac:spMkLst>
        </pc:spChg>
        <pc:spChg chg="add del">
          <ac:chgData name="Claudia Munezero" userId="0f690ab8cedddfe5" providerId="LiveId" clId="{5DDE65A4-8A6D-4330-A94F-D176B9D2F0E7}" dt="2025-03-17T04:03:19.905" v="2200"/>
          <ac:spMkLst>
            <pc:docMk/>
            <pc:sldMk cId="1922753322" sldId="264"/>
            <ac:spMk id="16" creationId="{A7009A0A-BEF5-4EAC-AF15-E4F9F002E239}"/>
          </ac:spMkLst>
        </pc:spChg>
        <pc:picChg chg="mod">
          <ac:chgData name="Claudia Munezero" userId="0f690ab8cedddfe5" providerId="LiveId" clId="{5DDE65A4-8A6D-4330-A94F-D176B9D2F0E7}" dt="2025-03-17T03:20:49.983" v="556" actId="26606"/>
          <ac:picMkLst>
            <pc:docMk/>
            <pc:sldMk cId="1922753322" sldId="264"/>
            <ac:picMk id="5" creationId="{3E35A2C5-0CCE-39C1-D106-72BDF80EBB7C}"/>
          </ac:picMkLst>
        </pc:picChg>
      </pc:sldChg>
      <pc:sldChg chg="addSp delSp modSp mod delDesignElem">
        <pc:chgData name="Claudia Munezero" userId="0f690ab8cedddfe5" providerId="LiveId" clId="{5DDE65A4-8A6D-4330-A94F-D176B9D2F0E7}" dt="2025-03-17T04:10:30.980" v="2221" actId="20577"/>
        <pc:sldMkLst>
          <pc:docMk/>
          <pc:sldMk cId="2149642887" sldId="265"/>
        </pc:sldMkLst>
        <pc:spChg chg="mod">
          <ac:chgData name="Claudia Munezero" userId="0f690ab8cedddfe5" providerId="LiveId" clId="{5DDE65A4-8A6D-4330-A94F-D176B9D2F0E7}" dt="2025-03-17T03:20:54.551" v="557" actId="26606"/>
          <ac:spMkLst>
            <pc:docMk/>
            <pc:sldMk cId="2149642887" sldId="265"/>
            <ac:spMk id="2" creationId="{47DEF67B-F5B2-5BDE-EB13-2CD0F945C7F6}"/>
          </ac:spMkLst>
        </pc:spChg>
        <pc:spChg chg="mod">
          <ac:chgData name="Claudia Munezero" userId="0f690ab8cedddfe5" providerId="LiveId" clId="{5DDE65A4-8A6D-4330-A94F-D176B9D2F0E7}" dt="2025-03-17T04:10:30.980" v="2221" actId="20577"/>
          <ac:spMkLst>
            <pc:docMk/>
            <pc:sldMk cId="2149642887" sldId="265"/>
            <ac:spMk id="3" creationId="{A71AE374-778A-0542-B184-A61D4CC13A4A}"/>
          </ac:spMkLst>
        </pc:spChg>
        <pc:spChg chg="add del">
          <ac:chgData name="Claudia Munezero" userId="0f690ab8cedddfe5" providerId="LiveId" clId="{5DDE65A4-8A6D-4330-A94F-D176B9D2F0E7}" dt="2025-03-17T04:03:19.905" v="2200"/>
          <ac:spMkLst>
            <pc:docMk/>
            <pc:sldMk cId="2149642887" sldId="265"/>
            <ac:spMk id="7" creationId="{A8384FB5-9ADC-4DDC-881B-597D56F5B15D}"/>
          </ac:spMkLst>
        </pc:spChg>
        <pc:spChg chg="add del">
          <ac:chgData name="Claudia Munezero" userId="0f690ab8cedddfe5" providerId="LiveId" clId="{5DDE65A4-8A6D-4330-A94F-D176B9D2F0E7}" dt="2025-03-17T04:03:19.905" v="2200"/>
          <ac:spMkLst>
            <pc:docMk/>
            <pc:sldMk cId="2149642887" sldId="265"/>
            <ac:spMk id="8" creationId="{1199E1B1-A8C0-4FE8-A5A8-1CB41D69F857}"/>
          </ac:spMkLst>
        </pc:spChg>
        <pc:spChg chg="add del">
          <ac:chgData name="Claudia Munezero" userId="0f690ab8cedddfe5" providerId="LiveId" clId="{5DDE65A4-8A6D-4330-A94F-D176B9D2F0E7}" dt="2025-03-17T04:03:19.905" v="2200"/>
          <ac:spMkLst>
            <pc:docMk/>
            <pc:sldMk cId="2149642887" sldId="265"/>
            <ac:spMk id="9" creationId="{84A8DE83-DE75-4B41-9DB4-A7EC0B0DEC0B}"/>
          </ac:spMkLst>
        </pc:spChg>
        <pc:spChg chg="del">
          <ac:chgData name="Claudia Munezero" userId="0f690ab8cedddfe5" providerId="LiveId" clId="{5DDE65A4-8A6D-4330-A94F-D176B9D2F0E7}" dt="2025-03-17T03:18:53.500" v="538"/>
          <ac:spMkLst>
            <pc:docMk/>
            <pc:sldMk cId="2149642887" sldId="265"/>
            <ac:spMk id="10" creationId="{19D32F93-50AC-4C46-A5DB-291C60DDB7BD}"/>
          </ac:spMkLst>
        </pc:spChg>
        <pc:spChg chg="del">
          <ac:chgData name="Claudia Munezero" userId="0f690ab8cedddfe5" providerId="LiveId" clId="{5DDE65A4-8A6D-4330-A94F-D176B9D2F0E7}" dt="2025-03-17T03:18:53.500" v="538"/>
          <ac:spMkLst>
            <pc:docMk/>
            <pc:sldMk cId="2149642887" sldId="265"/>
            <ac:spMk id="12" creationId="{827DC2C4-B485-428A-BF4A-472D2967F47F}"/>
          </ac:spMkLst>
        </pc:spChg>
        <pc:spChg chg="del">
          <ac:chgData name="Claudia Munezero" userId="0f690ab8cedddfe5" providerId="LiveId" clId="{5DDE65A4-8A6D-4330-A94F-D176B9D2F0E7}" dt="2025-03-17T03:18:53.500" v="538"/>
          <ac:spMkLst>
            <pc:docMk/>
            <pc:sldMk cId="2149642887" sldId="265"/>
            <ac:spMk id="14" creationId="{EE04B5EB-F158-4507-90DD-BD23620C7CC9}"/>
          </ac:spMkLst>
        </pc:spChg>
        <pc:spChg chg="add del">
          <ac:chgData name="Claudia Munezero" userId="0f690ab8cedddfe5" providerId="LiveId" clId="{5DDE65A4-8A6D-4330-A94F-D176B9D2F0E7}" dt="2025-03-17T04:03:19.905" v="2200"/>
          <ac:spMkLst>
            <pc:docMk/>
            <pc:sldMk cId="2149642887" sldId="265"/>
            <ac:spMk id="16" creationId="{A7009A0A-BEF5-4EAC-AF15-E4F9F002E239}"/>
          </ac:spMkLst>
        </pc:spChg>
        <pc:picChg chg="mod">
          <ac:chgData name="Claudia Munezero" userId="0f690ab8cedddfe5" providerId="LiveId" clId="{5DDE65A4-8A6D-4330-A94F-D176B9D2F0E7}" dt="2025-03-17T03:20:54.551" v="557" actId="26606"/>
          <ac:picMkLst>
            <pc:docMk/>
            <pc:sldMk cId="2149642887" sldId="265"/>
            <ac:picMk id="5" creationId="{C1CE0C4D-DA2E-8E0F-0226-4F3B1B19B33A}"/>
          </ac:picMkLst>
        </pc:picChg>
      </pc:sldChg>
      <pc:sldChg chg="addSp delSp modSp mod delDesignElem">
        <pc:chgData name="Claudia Munezero" userId="0f690ab8cedddfe5" providerId="LiveId" clId="{5DDE65A4-8A6D-4330-A94F-D176B9D2F0E7}" dt="2025-03-17T04:10:57.110" v="2225" actId="14100"/>
        <pc:sldMkLst>
          <pc:docMk/>
          <pc:sldMk cId="1492760008" sldId="266"/>
        </pc:sldMkLst>
        <pc:spChg chg="mod">
          <ac:chgData name="Claudia Munezero" userId="0f690ab8cedddfe5" providerId="LiveId" clId="{5DDE65A4-8A6D-4330-A94F-D176B9D2F0E7}" dt="2025-03-17T03:21:43.994" v="564" actId="26606"/>
          <ac:spMkLst>
            <pc:docMk/>
            <pc:sldMk cId="1492760008" sldId="266"/>
            <ac:spMk id="2" creationId="{9FFB56AB-8BFA-FF1B-111B-FC2D03382995}"/>
          </ac:spMkLst>
        </pc:spChg>
        <pc:spChg chg="mod">
          <ac:chgData name="Claudia Munezero" userId="0f690ab8cedddfe5" providerId="LiveId" clId="{5DDE65A4-8A6D-4330-A94F-D176B9D2F0E7}" dt="2025-03-17T04:10:57.110" v="2225" actId="14100"/>
          <ac:spMkLst>
            <pc:docMk/>
            <pc:sldMk cId="1492760008" sldId="266"/>
            <ac:spMk id="3" creationId="{2F3A33B7-DB28-E69C-912C-C58638AF489E}"/>
          </ac:spMkLst>
        </pc:spChg>
        <pc:spChg chg="add del">
          <ac:chgData name="Claudia Munezero" userId="0f690ab8cedddfe5" providerId="LiveId" clId="{5DDE65A4-8A6D-4330-A94F-D176B9D2F0E7}" dt="2025-03-17T04:03:19.905" v="2200"/>
          <ac:spMkLst>
            <pc:docMk/>
            <pc:sldMk cId="1492760008" sldId="266"/>
            <ac:spMk id="12" creationId="{2151139A-886F-4B97-8815-729AD3831BBD}"/>
          </ac:spMkLst>
        </pc:spChg>
        <pc:spChg chg="add del">
          <ac:chgData name="Claudia Munezero" userId="0f690ab8cedddfe5" providerId="LiveId" clId="{5DDE65A4-8A6D-4330-A94F-D176B9D2F0E7}" dt="2025-03-17T04:03:19.905" v="2200"/>
          <ac:spMkLst>
            <pc:docMk/>
            <pc:sldMk cId="1492760008" sldId="266"/>
            <ac:spMk id="14" creationId="{AB5E08C4-8CDD-4623-A5B8-E998C6DEE3B7}"/>
          </ac:spMkLst>
        </pc:spChg>
        <pc:spChg chg="add del">
          <ac:chgData name="Claudia Munezero" userId="0f690ab8cedddfe5" providerId="LiveId" clId="{5DDE65A4-8A6D-4330-A94F-D176B9D2F0E7}" dt="2025-03-17T04:03:19.905" v="2200"/>
          <ac:spMkLst>
            <pc:docMk/>
            <pc:sldMk cId="1492760008" sldId="266"/>
            <ac:spMk id="16" creationId="{15F33878-D502-4FFA-8ACE-F2AECDB2A23F}"/>
          </ac:spMkLst>
        </pc:spChg>
        <pc:spChg chg="add del">
          <ac:chgData name="Claudia Munezero" userId="0f690ab8cedddfe5" providerId="LiveId" clId="{5DDE65A4-8A6D-4330-A94F-D176B9D2F0E7}" dt="2025-03-17T04:03:19.905" v="2200"/>
          <ac:spMkLst>
            <pc:docMk/>
            <pc:sldMk cId="1492760008" sldId="266"/>
            <ac:spMk id="18" creationId="{D3539FEE-81D3-4406-802E-60B20B16F4F6}"/>
          </ac:spMkLst>
        </pc:spChg>
        <pc:spChg chg="add del">
          <ac:chgData name="Claudia Munezero" userId="0f690ab8cedddfe5" providerId="LiveId" clId="{5DDE65A4-8A6D-4330-A94F-D176B9D2F0E7}" dt="2025-03-17T04:03:19.905" v="2200"/>
          <ac:spMkLst>
            <pc:docMk/>
            <pc:sldMk cId="1492760008" sldId="266"/>
            <ac:spMk id="20" creationId="{DC701763-729E-462F-A5A8-E0DEFEB1E2E4}"/>
          </ac:spMkLst>
        </pc:spChg>
        <pc:spChg chg="del">
          <ac:chgData name="Claudia Munezero" userId="0f690ab8cedddfe5" providerId="LiveId" clId="{5DDE65A4-8A6D-4330-A94F-D176B9D2F0E7}" dt="2025-03-17T03:18:53.500" v="538"/>
          <ac:spMkLst>
            <pc:docMk/>
            <pc:sldMk cId="1492760008" sldId="266"/>
            <ac:spMk id="25" creationId="{FB5B0058-AF13-4859-B429-4EDDE2A26F7F}"/>
          </ac:spMkLst>
        </pc:spChg>
        <pc:spChg chg="del">
          <ac:chgData name="Claudia Munezero" userId="0f690ab8cedddfe5" providerId="LiveId" clId="{5DDE65A4-8A6D-4330-A94F-D176B9D2F0E7}" dt="2025-03-17T03:18:53.500" v="538"/>
          <ac:spMkLst>
            <pc:docMk/>
            <pc:sldMk cId="1492760008" sldId="266"/>
            <ac:spMk id="26" creationId="{EF36B2BE-65F4-46E3-AFDD-A9AE9E885071}"/>
          </ac:spMkLst>
        </pc:spChg>
        <pc:spChg chg="del">
          <ac:chgData name="Claudia Munezero" userId="0f690ab8cedddfe5" providerId="LiveId" clId="{5DDE65A4-8A6D-4330-A94F-D176B9D2F0E7}" dt="2025-03-17T03:18:53.500" v="538"/>
          <ac:spMkLst>
            <pc:docMk/>
            <pc:sldMk cId="1492760008" sldId="266"/>
            <ac:spMk id="27" creationId="{D84C2E9E-0B5D-4B5F-9A1F-70EBDCE39034}"/>
          </ac:spMkLst>
        </pc:spChg>
        <pc:picChg chg="mod">
          <ac:chgData name="Claudia Munezero" userId="0f690ab8cedddfe5" providerId="LiveId" clId="{5DDE65A4-8A6D-4330-A94F-D176B9D2F0E7}" dt="2025-03-17T03:22:23.063" v="572" actId="14100"/>
          <ac:picMkLst>
            <pc:docMk/>
            <pc:sldMk cId="1492760008" sldId="266"/>
            <ac:picMk id="5" creationId="{57C34C28-8A9B-AC6E-2FFF-5B8B14B2CDE9}"/>
          </ac:picMkLst>
        </pc:picChg>
        <pc:picChg chg="mod">
          <ac:chgData name="Claudia Munezero" userId="0f690ab8cedddfe5" providerId="LiveId" clId="{5DDE65A4-8A6D-4330-A94F-D176B9D2F0E7}" dt="2025-03-17T03:22:18.167" v="570" actId="14100"/>
          <ac:picMkLst>
            <pc:docMk/>
            <pc:sldMk cId="1492760008" sldId="266"/>
            <ac:picMk id="7" creationId="{9F37CDD5-A2CD-2F1F-EF99-28195BDE516A}"/>
          </ac:picMkLst>
        </pc:picChg>
      </pc:sldChg>
      <pc:sldChg chg="addSp delSp modSp mod setBg delDesignElem">
        <pc:chgData name="Claudia Munezero" userId="0f690ab8cedddfe5" providerId="LiveId" clId="{5DDE65A4-8A6D-4330-A94F-D176B9D2F0E7}" dt="2025-03-17T04:11:45.333" v="2256" actId="6549"/>
        <pc:sldMkLst>
          <pc:docMk/>
          <pc:sldMk cId="746340076" sldId="267"/>
        </pc:sldMkLst>
        <pc:spChg chg="mod">
          <ac:chgData name="Claudia Munezero" userId="0f690ab8cedddfe5" providerId="LiveId" clId="{5DDE65A4-8A6D-4330-A94F-D176B9D2F0E7}" dt="2025-03-17T03:22:38.496" v="573" actId="26606"/>
          <ac:spMkLst>
            <pc:docMk/>
            <pc:sldMk cId="746340076" sldId="267"/>
            <ac:spMk id="2" creationId="{99DF8586-114E-1D3A-FEE1-EB1C37950977}"/>
          </ac:spMkLst>
        </pc:spChg>
        <pc:spChg chg="mod">
          <ac:chgData name="Claudia Munezero" userId="0f690ab8cedddfe5" providerId="LiveId" clId="{5DDE65A4-8A6D-4330-A94F-D176B9D2F0E7}" dt="2025-03-17T04:11:45.333" v="2256" actId="6549"/>
          <ac:spMkLst>
            <pc:docMk/>
            <pc:sldMk cId="746340076" sldId="267"/>
            <ac:spMk id="3" creationId="{1142F82A-A1B4-2EB7-76DC-E2D76D11F113}"/>
          </ac:spMkLst>
        </pc:spChg>
        <pc:spChg chg="add del">
          <ac:chgData name="Claudia Munezero" userId="0f690ab8cedddfe5" providerId="LiveId" clId="{5DDE65A4-8A6D-4330-A94F-D176B9D2F0E7}" dt="2025-03-17T04:03:19.905" v="2200"/>
          <ac:spMkLst>
            <pc:docMk/>
            <pc:sldMk cId="746340076" sldId="267"/>
            <ac:spMk id="10" creationId="{A8384FB5-9ADC-4DDC-881B-597D56F5B15D}"/>
          </ac:spMkLst>
        </pc:spChg>
        <pc:spChg chg="add del">
          <ac:chgData name="Claudia Munezero" userId="0f690ab8cedddfe5" providerId="LiveId" clId="{5DDE65A4-8A6D-4330-A94F-D176B9D2F0E7}" dt="2025-03-17T04:03:19.905" v="2200"/>
          <ac:spMkLst>
            <pc:docMk/>
            <pc:sldMk cId="746340076" sldId="267"/>
            <ac:spMk id="12" creationId="{1199E1B1-A8C0-4FE8-A5A8-1CB41D69F857}"/>
          </ac:spMkLst>
        </pc:spChg>
        <pc:spChg chg="add del">
          <ac:chgData name="Claudia Munezero" userId="0f690ab8cedddfe5" providerId="LiveId" clId="{5DDE65A4-8A6D-4330-A94F-D176B9D2F0E7}" dt="2025-03-17T04:03:19.905" v="2200"/>
          <ac:spMkLst>
            <pc:docMk/>
            <pc:sldMk cId="746340076" sldId="267"/>
            <ac:spMk id="14" creationId="{84A8DE83-DE75-4B41-9DB4-A7EC0B0DEC0B}"/>
          </ac:spMkLst>
        </pc:spChg>
        <pc:spChg chg="add del">
          <ac:chgData name="Claudia Munezero" userId="0f690ab8cedddfe5" providerId="LiveId" clId="{5DDE65A4-8A6D-4330-A94F-D176B9D2F0E7}" dt="2025-03-17T04:03:19.905" v="2200"/>
          <ac:spMkLst>
            <pc:docMk/>
            <pc:sldMk cId="746340076" sldId="267"/>
            <ac:spMk id="16" creationId="{A7009A0A-BEF5-4EAC-AF15-E4F9F002E239}"/>
          </ac:spMkLst>
        </pc:spChg>
        <pc:picChg chg="mod">
          <ac:chgData name="Claudia Munezero" userId="0f690ab8cedddfe5" providerId="LiveId" clId="{5DDE65A4-8A6D-4330-A94F-D176B9D2F0E7}" dt="2025-03-17T03:22:38.496" v="573" actId="26606"/>
          <ac:picMkLst>
            <pc:docMk/>
            <pc:sldMk cId="746340076" sldId="267"/>
            <ac:picMk id="5" creationId="{0C7D55BC-93BB-C5C2-AC75-F1341AE0ED69}"/>
          </ac:picMkLst>
        </pc:picChg>
      </pc:sldChg>
      <pc:sldChg chg="addSp delSp modSp mod delDesignElem">
        <pc:chgData name="Claudia Munezero" userId="0f690ab8cedddfe5" providerId="LiveId" clId="{5DDE65A4-8A6D-4330-A94F-D176B9D2F0E7}" dt="2025-03-17T04:03:19.905" v="2200"/>
        <pc:sldMkLst>
          <pc:docMk/>
          <pc:sldMk cId="1959295484" sldId="268"/>
        </pc:sldMkLst>
        <pc:spChg chg="mod">
          <ac:chgData name="Claudia Munezero" userId="0f690ab8cedddfe5" providerId="LiveId" clId="{5DDE65A4-8A6D-4330-A94F-D176B9D2F0E7}" dt="2025-03-17T03:19:22.978" v="542" actId="26606"/>
          <ac:spMkLst>
            <pc:docMk/>
            <pc:sldMk cId="1959295484" sldId="268"/>
            <ac:spMk id="2" creationId="{7856303F-2326-8A7D-D7C1-25217DCA1C5D}"/>
          </ac:spMkLst>
        </pc:spChg>
        <pc:spChg chg="add del">
          <ac:chgData name="Claudia Munezero" userId="0f690ab8cedddfe5" providerId="LiveId" clId="{5DDE65A4-8A6D-4330-A94F-D176B9D2F0E7}" dt="2025-03-17T03:20:45.971" v="555"/>
          <ac:spMkLst>
            <pc:docMk/>
            <pc:sldMk cId="1959295484" sldId="268"/>
            <ac:spMk id="7" creationId="{A7009A0A-BEF5-4EAC-AF15-E4F9F002E239}"/>
          </ac:spMkLst>
        </pc:spChg>
        <pc:spChg chg="add del">
          <ac:chgData name="Claudia Munezero" userId="0f690ab8cedddfe5" providerId="LiveId" clId="{5DDE65A4-8A6D-4330-A94F-D176B9D2F0E7}" dt="2025-03-17T04:03:19.905" v="2200"/>
          <ac:spMkLst>
            <pc:docMk/>
            <pc:sldMk cId="1959295484" sldId="268"/>
            <ac:spMk id="8" creationId="{A8384FB5-9ADC-4DDC-881B-597D56F5B15D}"/>
          </ac:spMkLst>
        </pc:spChg>
        <pc:spChg chg="add del">
          <ac:chgData name="Claudia Munezero" userId="0f690ab8cedddfe5" providerId="LiveId" clId="{5DDE65A4-8A6D-4330-A94F-D176B9D2F0E7}" dt="2025-03-17T04:03:19.905" v="2200"/>
          <ac:spMkLst>
            <pc:docMk/>
            <pc:sldMk cId="1959295484" sldId="268"/>
            <ac:spMk id="9" creationId="{1199E1B1-A8C0-4FE8-A5A8-1CB41D69F857}"/>
          </ac:spMkLst>
        </pc:spChg>
        <pc:spChg chg="add del">
          <ac:chgData name="Claudia Munezero" userId="0f690ab8cedddfe5" providerId="LiveId" clId="{5DDE65A4-8A6D-4330-A94F-D176B9D2F0E7}" dt="2025-03-17T03:20:45.971" v="555"/>
          <ac:spMkLst>
            <pc:docMk/>
            <pc:sldMk cId="1959295484" sldId="268"/>
            <ac:spMk id="10" creationId="{A8384FB5-9ADC-4DDC-881B-597D56F5B15D}"/>
          </ac:spMkLst>
        </pc:spChg>
        <pc:spChg chg="add del">
          <ac:chgData name="Claudia Munezero" userId="0f690ab8cedddfe5" providerId="LiveId" clId="{5DDE65A4-8A6D-4330-A94F-D176B9D2F0E7}" dt="2025-03-17T04:03:19.905" v="2200"/>
          <ac:spMkLst>
            <pc:docMk/>
            <pc:sldMk cId="1959295484" sldId="268"/>
            <ac:spMk id="11" creationId="{84A8DE83-DE75-4B41-9DB4-A7EC0B0DEC0B}"/>
          </ac:spMkLst>
        </pc:spChg>
        <pc:spChg chg="add del">
          <ac:chgData name="Claudia Munezero" userId="0f690ab8cedddfe5" providerId="LiveId" clId="{5DDE65A4-8A6D-4330-A94F-D176B9D2F0E7}" dt="2025-03-17T03:20:45.971" v="555"/>
          <ac:spMkLst>
            <pc:docMk/>
            <pc:sldMk cId="1959295484" sldId="268"/>
            <ac:spMk id="12" creationId="{1199E1B1-A8C0-4FE8-A5A8-1CB41D69F857}"/>
          </ac:spMkLst>
        </pc:spChg>
        <pc:spChg chg="add del">
          <ac:chgData name="Claudia Munezero" userId="0f690ab8cedddfe5" providerId="LiveId" clId="{5DDE65A4-8A6D-4330-A94F-D176B9D2F0E7}" dt="2025-03-17T04:03:19.905" v="2200"/>
          <ac:spMkLst>
            <pc:docMk/>
            <pc:sldMk cId="1959295484" sldId="268"/>
            <ac:spMk id="13" creationId="{A7009A0A-BEF5-4EAC-AF15-E4F9F002E239}"/>
          </ac:spMkLst>
        </pc:spChg>
        <pc:spChg chg="add del">
          <ac:chgData name="Claudia Munezero" userId="0f690ab8cedddfe5" providerId="LiveId" clId="{5DDE65A4-8A6D-4330-A94F-D176B9D2F0E7}" dt="2025-03-17T03:20:45.971" v="555"/>
          <ac:spMkLst>
            <pc:docMk/>
            <pc:sldMk cId="1959295484" sldId="268"/>
            <ac:spMk id="14" creationId="{84A8DE83-DE75-4B41-9DB4-A7EC0B0DEC0B}"/>
          </ac:spMkLst>
        </pc:spChg>
        <pc:spChg chg="del">
          <ac:chgData name="Claudia Munezero" userId="0f690ab8cedddfe5" providerId="LiveId" clId="{5DDE65A4-8A6D-4330-A94F-D176B9D2F0E7}" dt="2025-03-17T03:18:53.500" v="538"/>
          <ac:spMkLst>
            <pc:docMk/>
            <pc:sldMk cId="1959295484" sldId="268"/>
            <ac:spMk id="16" creationId="{19D32F93-50AC-4C46-A5DB-291C60DDB7BD}"/>
          </ac:spMkLst>
        </pc:spChg>
        <pc:spChg chg="del">
          <ac:chgData name="Claudia Munezero" userId="0f690ab8cedddfe5" providerId="LiveId" clId="{5DDE65A4-8A6D-4330-A94F-D176B9D2F0E7}" dt="2025-03-17T03:18:53.500" v="538"/>
          <ac:spMkLst>
            <pc:docMk/>
            <pc:sldMk cId="1959295484" sldId="268"/>
            <ac:spMk id="17" creationId="{827DC2C4-B485-428A-BF4A-472D2967F47F}"/>
          </ac:spMkLst>
        </pc:spChg>
        <pc:spChg chg="del">
          <ac:chgData name="Claudia Munezero" userId="0f690ab8cedddfe5" providerId="LiveId" clId="{5DDE65A4-8A6D-4330-A94F-D176B9D2F0E7}" dt="2025-03-17T03:18:53.500" v="538"/>
          <ac:spMkLst>
            <pc:docMk/>
            <pc:sldMk cId="1959295484" sldId="268"/>
            <ac:spMk id="18" creationId="{EE04B5EB-F158-4507-90DD-BD23620C7CC9}"/>
          </ac:spMkLst>
        </pc:spChg>
        <pc:picChg chg="mod ord">
          <ac:chgData name="Claudia Munezero" userId="0f690ab8cedddfe5" providerId="LiveId" clId="{5DDE65A4-8A6D-4330-A94F-D176B9D2F0E7}" dt="2025-03-17T03:19:22.978" v="542" actId="26606"/>
          <ac:picMkLst>
            <pc:docMk/>
            <pc:sldMk cId="1959295484" sldId="268"/>
            <ac:picMk id="5" creationId="{7D068006-083D-E0A5-6DE7-EB6757BA82F3}"/>
          </ac:picMkLst>
        </pc:picChg>
      </pc:sldChg>
      <pc:sldChg chg="addSp delSp modSp mod setBg addAnim delDesignElem">
        <pc:chgData name="Claudia Munezero" userId="0f690ab8cedddfe5" providerId="LiveId" clId="{5DDE65A4-8A6D-4330-A94F-D176B9D2F0E7}" dt="2025-03-17T04:03:19.905" v="2200"/>
        <pc:sldMkLst>
          <pc:docMk/>
          <pc:sldMk cId="1869874313" sldId="269"/>
        </pc:sldMkLst>
        <pc:spChg chg="mod">
          <ac:chgData name="Claudia Munezero" userId="0f690ab8cedddfe5" providerId="LiveId" clId="{5DDE65A4-8A6D-4330-A94F-D176B9D2F0E7}" dt="2025-03-17T03:19:14.935" v="539" actId="26606"/>
          <ac:spMkLst>
            <pc:docMk/>
            <pc:sldMk cId="1869874313" sldId="269"/>
            <ac:spMk id="2" creationId="{9C58F33E-9EE8-B771-E8ED-C5BBDA9901B3}"/>
          </ac:spMkLst>
        </pc:spChg>
        <pc:spChg chg="mod">
          <ac:chgData name="Claudia Munezero" userId="0f690ab8cedddfe5" providerId="LiveId" clId="{5DDE65A4-8A6D-4330-A94F-D176B9D2F0E7}" dt="2025-03-17T03:45:47.754" v="1584" actId="20577"/>
          <ac:spMkLst>
            <pc:docMk/>
            <pc:sldMk cId="1869874313" sldId="269"/>
            <ac:spMk id="3" creationId="{95C8C89F-0098-CC15-BEB5-A222D96B108F}"/>
          </ac:spMkLst>
        </pc:spChg>
        <pc:spChg chg="add del">
          <ac:chgData name="Claudia Munezero" userId="0f690ab8cedddfe5" providerId="LiveId" clId="{5DDE65A4-8A6D-4330-A94F-D176B9D2F0E7}" dt="2025-03-17T04:03:19.905" v="2200"/>
          <ac:spMkLst>
            <pc:docMk/>
            <pc:sldMk cId="1869874313" sldId="269"/>
            <ac:spMk id="5" creationId="{6F5A5072-7B47-4D32-B52A-4EBBF590B8A5}"/>
          </ac:spMkLst>
        </pc:spChg>
        <pc:spChg chg="add del">
          <ac:chgData name="Claudia Munezero" userId="0f690ab8cedddfe5" providerId="LiveId" clId="{5DDE65A4-8A6D-4330-A94F-D176B9D2F0E7}" dt="2025-03-17T04:03:19.905" v="2200"/>
          <ac:spMkLst>
            <pc:docMk/>
            <pc:sldMk cId="1869874313" sldId="269"/>
            <ac:spMk id="6" creationId="{9715DAF0-AE1B-46C9-8A6B-DB2AA05AB91D}"/>
          </ac:spMkLst>
        </pc:spChg>
        <pc:spChg chg="add del">
          <ac:chgData name="Claudia Munezero" userId="0f690ab8cedddfe5" providerId="LiveId" clId="{5DDE65A4-8A6D-4330-A94F-D176B9D2F0E7}" dt="2025-03-17T04:03:19.905" v="2200"/>
          <ac:spMkLst>
            <pc:docMk/>
            <pc:sldMk cId="1869874313" sldId="269"/>
            <ac:spMk id="7" creationId="{6016219D-510E-4184-9090-6D5578A87BD1}"/>
          </ac:spMkLst>
        </pc:spChg>
        <pc:spChg chg="add del">
          <ac:chgData name="Claudia Munezero" userId="0f690ab8cedddfe5" providerId="LiveId" clId="{5DDE65A4-8A6D-4330-A94F-D176B9D2F0E7}" dt="2025-03-17T03:20:45.971" v="555"/>
          <ac:spMkLst>
            <pc:docMk/>
            <pc:sldMk cId="1869874313" sldId="269"/>
            <ac:spMk id="8" creationId="{6F5A5072-7B47-4D32-B52A-4EBBF590B8A5}"/>
          </ac:spMkLst>
        </pc:spChg>
        <pc:spChg chg="add del">
          <ac:chgData name="Claudia Munezero" userId="0f690ab8cedddfe5" providerId="LiveId" clId="{5DDE65A4-8A6D-4330-A94F-D176B9D2F0E7}" dt="2025-03-17T04:03:19.905" v="2200"/>
          <ac:spMkLst>
            <pc:docMk/>
            <pc:sldMk cId="1869874313" sldId="269"/>
            <ac:spMk id="9" creationId="{AFF4A713-7B75-4B21-90D7-5AB19547C728}"/>
          </ac:spMkLst>
        </pc:spChg>
        <pc:spChg chg="add del">
          <ac:chgData name="Claudia Munezero" userId="0f690ab8cedddfe5" providerId="LiveId" clId="{5DDE65A4-8A6D-4330-A94F-D176B9D2F0E7}" dt="2025-03-17T03:20:45.971" v="555"/>
          <ac:spMkLst>
            <pc:docMk/>
            <pc:sldMk cId="1869874313" sldId="269"/>
            <ac:spMk id="10" creationId="{9715DAF0-AE1B-46C9-8A6B-DB2AA05AB91D}"/>
          </ac:spMkLst>
        </pc:spChg>
        <pc:spChg chg="add del">
          <ac:chgData name="Claudia Munezero" userId="0f690ab8cedddfe5" providerId="LiveId" clId="{5DDE65A4-8A6D-4330-A94F-D176B9D2F0E7}" dt="2025-03-17T04:03:19.905" v="2200"/>
          <ac:spMkLst>
            <pc:docMk/>
            <pc:sldMk cId="1869874313" sldId="269"/>
            <ac:spMk id="11" creationId="{DC631C0B-6DA6-4E57-8231-CE32B3434A7E}"/>
          </ac:spMkLst>
        </pc:spChg>
        <pc:spChg chg="add del">
          <ac:chgData name="Claudia Munezero" userId="0f690ab8cedddfe5" providerId="LiveId" clId="{5DDE65A4-8A6D-4330-A94F-D176B9D2F0E7}" dt="2025-03-17T03:20:45.971" v="555"/>
          <ac:spMkLst>
            <pc:docMk/>
            <pc:sldMk cId="1869874313" sldId="269"/>
            <ac:spMk id="12" creationId="{6016219D-510E-4184-9090-6D5578A87BD1}"/>
          </ac:spMkLst>
        </pc:spChg>
        <pc:spChg chg="add del">
          <ac:chgData name="Claudia Munezero" userId="0f690ab8cedddfe5" providerId="LiveId" clId="{5DDE65A4-8A6D-4330-A94F-D176B9D2F0E7}" dt="2025-03-17T04:03:19.905" v="2200"/>
          <ac:spMkLst>
            <pc:docMk/>
            <pc:sldMk cId="1869874313" sldId="269"/>
            <ac:spMk id="13" creationId="{C29501E6-A978-4A61-9689-9085AF97A53A}"/>
          </ac:spMkLst>
        </pc:spChg>
        <pc:spChg chg="add del">
          <ac:chgData name="Claudia Munezero" userId="0f690ab8cedddfe5" providerId="LiveId" clId="{5DDE65A4-8A6D-4330-A94F-D176B9D2F0E7}" dt="2025-03-17T03:20:45.971" v="555"/>
          <ac:spMkLst>
            <pc:docMk/>
            <pc:sldMk cId="1869874313" sldId="269"/>
            <ac:spMk id="14" creationId="{AFF4A713-7B75-4B21-90D7-5AB19547C728}"/>
          </ac:spMkLst>
        </pc:spChg>
        <pc:spChg chg="add del">
          <ac:chgData name="Claudia Munezero" userId="0f690ab8cedddfe5" providerId="LiveId" clId="{5DDE65A4-8A6D-4330-A94F-D176B9D2F0E7}" dt="2025-03-17T03:20:45.971" v="555"/>
          <ac:spMkLst>
            <pc:docMk/>
            <pc:sldMk cId="1869874313" sldId="269"/>
            <ac:spMk id="16" creationId="{DC631C0B-6DA6-4E57-8231-CE32B3434A7E}"/>
          </ac:spMkLst>
        </pc:spChg>
        <pc:spChg chg="add del">
          <ac:chgData name="Claudia Munezero" userId="0f690ab8cedddfe5" providerId="LiveId" clId="{5DDE65A4-8A6D-4330-A94F-D176B9D2F0E7}" dt="2025-03-17T03:20:45.971" v="555"/>
          <ac:spMkLst>
            <pc:docMk/>
            <pc:sldMk cId="1869874313" sldId="269"/>
            <ac:spMk id="18" creationId="{C29501E6-A978-4A61-9689-9085AF97A53A}"/>
          </ac:spMkLst>
        </pc:spChg>
      </pc:sldChg>
      <pc:sldChg chg="addSp delSp modSp new mod setBg delDesignElem">
        <pc:chgData name="Claudia Munezero" userId="0f690ab8cedddfe5" providerId="LiveId" clId="{5DDE65A4-8A6D-4330-A94F-D176B9D2F0E7}" dt="2025-03-17T04:03:19.905" v="2200"/>
        <pc:sldMkLst>
          <pc:docMk/>
          <pc:sldMk cId="3772133274" sldId="270"/>
        </pc:sldMkLst>
        <pc:spChg chg="mod">
          <ac:chgData name="Claudia Munezero" userId="0f690ab8cedddfe5" providerId="LiveId" clId="{5DDE65A4-8A6D-4330-A94F-D176B9D2F0E7}" dt="2025-03-17T03:18:26.124" v="526" actId="20577"/>
          <ac:spMkLst>
            <pc:docMk/>
            <pc:sldMk cId="3772133274" sldId="270"/>
            <ac:spMk id="2" creationId="{221943AB-5277-3A4A-A495-F5B771F10F70}"/>
          </ac:spMkLst>
        </pc:spChg>
        <pc:spChg chg="del">
          <ac:chgData name="Claudia Munezero" userId="0f690ab8cedddfe5" providerId="LiveId" clId="{5DDE65A4-8A6D-4330-A94F-D176B9D2F0E7}" dt="2025-03-17T03:16:15.964" v="482" actId="478"/>
          <ac:spMkLst>
            <pc:docMk/>
            <pc:sldMk cId="3772133274" sldId="270"/>
            <ac:spMk id="3" creationId="{9C542292-5973-32F6-213B-ADC3B73A0299}"/>
          </ac:spMkLst>
        </pc:spChg>
        <pc:spChg chg="add del">
          <ac:chgData name="Claudia Munezero" userId="0f690ab8cedddfe5" providerId="LiveId" clId="{5DDE65A4-8A6D-4330-A94F-D176B9D2F0E7}" dt="2025-03-17T04:03:19.905" v="2200"/>
          <ac:spMkLst>
            <pc:docMk/>
            <pc:sldMk cId="3772133274" sldId="270"/>
            <ac:spMk id="9" creationId="{2151139A-886F-4B97-8815-729AD3831BBD}"/>
          </ac:spMkLst>
        </pc:spChg>
        <pc:spChg chg="add del">
          <ac:chgData name="Claudia Munezero" userId="0f690ab8cedddfe5" providerId="LiveId" clId="{5DDE65A4-8A6D-4330-A94F-D176B9D2F0E7}" dt="2025-03-17T04:03:19.905" v="2200"/>
          <ac:spMkLst>
            <pc:docMk/>
            <pc:sldMk cId="3772133274" sldId="270"/>
            <ac:spMk id="14" creationId="{AB5E08C4-8CDD-4623-A5B8-E998C6DEE3B7}"/>
          </ac:spMkLst>
        </pc:spChg>
        <pc:spChg chg="add del">
          <ac:chgData name="Claudia Munezero" userId="0f690ab8cedddfe5" providerId="LiveId" clId="{5DDE65A4-8A6D-4330-A94F-D176B9D2F0E7}" dt="2025-03-17T04:03:19.905" v="2200"/>
          <ac:spMkLst>
            <pc:docMk/>
            <pc:sldMk cId="3772133274" sldId="270"/>
            <ac:spMk id="16" creationId="{15F33878-D502-4FFA-8ACE-F2AECDB2A23F}"/>
          </ac:spMkLst>
        </pc:spChg>
        <pc:spChg chg="add del">
          <ac:chgData name="Claudia Munezero" userId="0f690ab8cedddfe5" providerId="LiveId" clId="{5DDE65A4-8A6D-4330-A94F-D176B9D2F0E7}" dt="2025-03-17T04:03:19.905" v="2200"/>
          <ac:spMkLst>
            <pc:docMk/>
            <pc:sldMk cId="3772133274" sldId="270"/>
            <ac:spMk id="18" creationId="{D3539FEE-81D3-4406-802E-60B20B16F4F6}"/>
          </ac:spMkLst>
        </pc:spChg>
        <pc:spChg chg="add del">
          <ac:chgData name="Claudia Munezero" userId="0f690ab8cedddfe5" providerId="LiveId" clId="{5DDE65A4-8A6D-4330-A94F-D176B9D2F0E7}" dt="2025-03-17T03:18:53.500" v="538"/>
          <ac:spMkLst>
            <pc:docMk/>
            <pc:sldMk cId="3772133274" sldId="270"/>
            <ac:spMk id="19" creationId="{2151139A-886F-4B97-8815-729AD3831BBD}"/>
          </ac:spMkLst>
        </pc:spChg>
        <pc:spChg chg="add del">
          <ac:chgData name="Claudia Munezero" userId="0f690ab8cedddfe5" providerId="LiveId" clId="{5DDE65A4-8A6D-4330-A94F-D176B9D2F0E7}" dt="2025-03-17T04:03:19.905" v="2200"/>
          <ac:spMkLst>
            <pc:docMk/>
            <pc:sldMk cId="3772133274" sldId="270"/>
            <ac:spMk id="20" creationId="{DC701763-729E-462F-A5A8-E0DEFEB1E2E4}"/>
          </ac:spMkLst>
        </pc:spChg>
        <pc:spChg chg="add del">
          <ac:chgData name="Claudia Munezero" userId="0f690ab8cedddfe5" providerId="LiveId" clId="{5DDE65A4-8A6D-4330-A94F-D176B9D2F0E7}" dt="2025-03-17T03:18:53.500" v="538"/>
          <ac:spMkLst>
            <pc:docMk/>
            <pc:sldMk cId="3772133274" sldId="270"/>
            <ac:spMk id="21" creationId="{AB5E08C4-8CDD-4623-A5B8-E998C6DEE3B7}"/>
          </ac:spMkLst>
        </pc:spChg>
        <pc:spChg chg="add del">
          <ac:chgData name="Claudia Munezero" userId="0f690ab8cedddfe5" providerId="LiveId" clId="{5DDE65A4-8A6D-4330-A94F-D176B9D2F0E7}" dt="2025-03-17T03:18:53.500" v="538"/>
          <ac:spMkLst>
            <pc:docMk/>
            <pc:sldMk cId="3772133274" sldId="270"/>
            <ac:spMk id="23" creationId="{15F33878-D502-4FFA-8ACE-F2AECDB2A23F}"/>
          </ac:spMkLst>
        </pc:spChg>
        <pc:spChg chg="add del">
          <ac:chgData name="Claudia Munezero" userId="0f690ab8cedddfe5" providerId="LiveId" clId="{5DDE65A4-8A6D-4330-A94F-D176B9D2F0E7}" dt="2025-03-17T03:18:53.500" v="538"/>
          <ac:spMkLst>
            <pc:docMk/>
            <pc:sldMk cId="3772133274" sldId="270"/>
            <ac:spMk id="25" creationId="{D3539FEE-81D3-4406-802E-60B20B16F4F6}"/>
          </ac:spMkLst>
        </pc:spChg>
        <pc:spChg chg="add del">
          <ac:chgData name="Claudia Munezero" userId="0f690ab8cedddfe5" providerId="LiveId" clId="{5DDE65A4-8A6D-4330-A94F-D176B9D2F0E7}" dt="2025-03-17T03:18:53.500" v="538"/>
          <ac:spMkLst>
            <pc:docMk/>
            <pc:sldMk cId="3772133274" sldId="270"/>
            <ac:spMk id="27" creationId="{DC701763-729E-462F-A5A8-E0DEFEB1E2E4}"/>
          </ac:spMkLst>
        </pc:spChg>
        <pc:grpChg chg="add del">
          <ac:chgData name="Claudia Munezero" userId="0f690ab8cedddfe5" providerId="LiveId" clId="{5DDE65A4-8A6D-4330-A94F-D176B9D2F0E7}" dt="2025-03-17T03:18:00.162" v="495" actId="26606"/>
          <ac:grpSpMkLst>
            <pc:docMk/>
            <pc:sldMk cId="3772133274" sldId="270"/>
            <ac:grpSpMk id="12" creationId="{B0F380AC-9202-53E9-8D39-90E7C2AC7550}"/>
          </ac:grpSpMkLst>
        </pc:grpChg>
        <pc:picChg chg="add mod ord">
          <ac:chgData name="Claudia Munezero" userId="0f690ab8cedddfe5" providerId="LiveId" clId="{5DDE65A4-8A6D-4330-A94F-D176B9D2F0E7}" dt="2025-03-17T03:24:12.621" v="588" actId="27614"/>
          <ac:picMkLst>
            <pc:docMk/>
            <pc:sldMk cId="3772133274" sldId="270"/>
            <ac:picMk id="5" creationId="{088CF875-5C1A-1CC8-96A6-8FD3B39C7867}"/>
          </ac:picMkLst>
        </pc:picChg>
        <pc:picChg chg="add mod ord">
          <ac:chgData name="Claudia Munezero" userId="0f690ab8cedddfe5" providerId="LiveId" clId="{5DDE65A4-8A6D-4330-A94F-D176B9D2F0E7}" dt="2025-03-17T03:24:12.620" v="587" actId="27614"/>
          <ac:picMkLst>
            <pc:docMk/>
            <pc:sldMk cId="3772133274" sldId="270"/>
            <ac:picMk id="7" creationId="{F36BAA15-0621-52A0-0D5E-EA8625635FDB}"/>
          </ac:picMkLst>
        </pc:picChg>
      </pc:sldChg>
      <pc:sldChg chg="addSp delSp modSp new mod setBg delDesignElem">
        <pc:chgData name="Claudia Munezero" userId="0f690ab8cedddfe5" providerId="LiveId" clId="{5DDE65A4-8A6D-4330-A94F-D176B9D2F0E7}" dt="2025-03-17T04:03:19.905" v="2200"/>
        <pc:sldMkLst>
          <pc:docMk/>
          <pc:sldMk cId="4210833426" sldId="271"/>
        </pc:sldMkLst>
        <pc:spChg chg="mod">
          <ac:chgData name="Claudia Munezero" userId="0f690ab8cedddfe5" providerId="LiveId" clId="{5DDE65A4-8A6D-4330-A94F-D176B9D2F0E7}" dt="2025-03-17T03:34:10.292" v="903" actId="20577"/>
          <ac:spMkLst>
            <pc:docMk/>
            <pc:sldMk cId="4210833426" sldId="271"/>
            <ac:spMk id="2" creationId="{7224FC8D-7B14-ADD7-2B3A-A43AAF419BFB}"/>
          </ac:spMkLst>
        </pc:spChg>
        <pc:spChg chg="mod">
          <ac:chgData name="Claudia Munezero" userId="0f690ab8cedddfe5" providerId="LiveId" clId="{5DDE65A4-8A6D-4330-A94F-D176B9D2F0E7}" dt="2025-03-17T03:46:41.136" v="1589" actId="20577"/>
          <ac:spMkLst>
            <pc:docMk/>
            <pc:sldMk cId="4210833426" sldId="271"/>
            <ac:spMk id="3" creationId="{797890BE-0A0C-BEE1-E007-D49C5819EB4E}"/>
          </ac:spMkLst>
        </pc:spChg>
        <pc:spChg chg="add del">
          <ac:chgData name="Claudia Munezero" userId="0f690ab8cedddfe5" providerId="LiveId" clId="{5DDE65A4-8A6D-4330-A94F-D176B9D2F0E7}" dt="2025-03-17T04:03:19.905" v="2200"/>
          <ac:spMkLst>
            <pc:docMk/>
            <pc:sldMk cId="4210833426" sldId="271"/>
            <ac:spMk id="10" creationId="{19D32F93-50AC-4C46-A5DB-291C60DDB7BD}"/>
          </ac:spMkLst>
        </pc:spChg>
        <pc:spChg chg="add del">
          <ac:chgData name="Claudia Munezero" userId="0f690ab8cedddfe5" providerId="LiveId" clId="{5DDE65A4-8A6D-4330-A94F-D176B9D2F0E7}" dt="2025-03-17T04:03:19.905" v="2200"/>
          <ac:spMkLst>
            <pc:docMk/>
            <pc:sldMk cId="4210833426" sldId="271"/>
            <ac:spMk id="12" creationId="{827DC2C4-B485-428A-BF4A-472D2967F47F}"/>
          </ac:spMkLst>
        </pc:spChg>
        <pc:spChg chg="add del">
          <ac:chgData name="Claudia Munezero" userId="0f690ab8cedddfe5" providerId="LiveId" clId="{5DDE65A4-8A6D-4330-A94F-D176B9D2F0E7}" dt="2025-03-17T04:03:19.905" v="2200"/>
          <ac:spMkLst>
            <pc:docMk/>
            <pc:sldMk cId="4210833426" sldId="271"/>
            <ac:spMk id="14" creationId="{EE04B5EB-F158-4507-90DD-BD23620C7CC9}"/>
          </ac:spMkLst>
        </pc:spChg>
        <pc:picChg chg="add mod">
          <ac:chgData name="Claudia Munezero" userId="0f690ab8cedddfe5" providerId="LiveId" clId="{5DDE65A4-8A6D-4330-A94F-D176B9D2F0E7}" dt="2025-03-17T03:25:48.304" v="595" actId="14100"/>
          <ac:picMkLst>
            <pc:docMk/>
            <pc:sldMk cId="4210833426" sldId="271"/>
            <ac:picMk id="5" creationId="{F66E422D-8091-956F-8A54-B419A617F233}"/>
          </ac:picMkLst>
        </pc:picChg>
      </pc:sldChg>
      <pc:sldChg chg="modSp new mod">
        <pc:chgData name="Claudia Munezero" userId="0f690ab8cedddfe5" providerId="LiveId" clId="{5DDE65A4-8A6D-4330-A94F-D176B9D2F0E7}" dt="2025-03-17T03:43:51.241" v="1528" actId="14100"/>
        <pc:sldMkLst>
          <pc:docMk/>
          <pc:sldMk cId="1038031662" sldId="272"/>
        </pc:sldMkLst>
        <pc:spChg chg="mod">
          <ac:chgData name="Claudia Munezero" userId="0f690ab8cedddfe5" providerId="LiveId" clId="{5DDE65A4-8A6D-4330-A94F-D176B9D2F0E7}" dt="2025-03-17T03:40:04.027" v="1107" actId="120"/>
          <ac:spMkLst>
            <pc:docMk/>
            <pc:sldMk cId="1038031662" sldId="272"/>
            <ac:spMk id="2" creationId="{1AE866D0-C5F7-2580-733E-70DF9D155A08}"/>
          </ac:spMkLst>
        </pc:spChg>
        <pc:spChg chg="mod">
          <ac:chgData name="Claudia Munezero" userId="0f690ab8cedddfe5" providerId="LiveId" clId="{5DDE65A4-8A6D-4330-A94F-D176B9D2F0E7}" dt="2025-03-17T03:43:51.241" v="1528" actId="14100"/>
          <ac:spMkLst>
            <pc:docMk/>
            <pc:sldMk cId="1038031662" sldId="272"/>
            <ac:spMk id="3" creationId="{69FF6E2E-5DC7-7538-7065-D181CBA695CB}"/>
          </ac:spMkLst>
        </pc:spChg>
      </pc:sldChg>
      <pc:sldChg chg="addSp delSp modSp new mod setBg delDesignElem">
        <pc:chgData name="Claudia Munezero" userId="0f690ab8cedddfe5" providerId="LiveId" clId="{5DDE65A4-8A6D-4330-A94F-D176B9D2F0E7}" dt="2025-03-17T04:03:19.905" v="2200"/>
        <pc:sldMkLst>
          <pc:docMk/>
          <pc:sldMk cId="4000266707" sldId="273"/>
        </pc:sldMkLst>
        <pc:spChg chg="mod">
          <ac:chgData name="Claudia Munezero" userId="0f690ab8cedddfe5" providerId="LiveId" clId="{5DDE65A4-8A6D-4330-A94F-D176B9D2F0E7}" dt="2025-03-17T03:46:50.830" v="1596" actId="20577"/>
          <ac:spMkLst>
            <pc:docMk/>
            <pc:sldMk cId="4000266707" sldId="273"/>
            <ac:spMk id="2" creationId="{0129588B-77BF-68C9-32D2-77D3C21B206E}"/>
          </ac:spMkLst>
        </pc:spChg>
        <pc:spChg chg="del mod">
          <ac:chgData name="Claudia Munezero" userId="0f690ab8cedddfe5" providerId="LiveId" clId="{5DDE65A4-8A6D-4330-A94F-D176B9D2F0E7}" dt="2025-03-17T03:45:07.678" v="1572" actId="478"/>
          <ac:spMkLst>
            <pc:docMk/>
            <pc:sldMk cId="4000266707" sldId="273"/>
            <ac:spMk id="3" creationId="{A5CE5B27-2B42-90CD-594D-54BB58276CF2}"/>
          </ac:spMkLst>
        </pc:spChg>
        <pc:spChg chg="add del">
          <ac:chgData name="Claudia Munezero" userId="0f690ab8cedddfe5" providerId="LiveId" clId="{5DDE65A4-8A6D-4330-A94F-D176B9D2F0E7}" dt="2025-03-17T04:03:19.905" v="2200"/>
          <ac:spMkLst>
            <pc:docMk/>
            <pc:sldMk cId="4000266707" sldId="273"/>
            <ac:spMk id="10" creationId="{A8384FB5-9ADC-4DDC-881B-597D56F5B15D}"/>
          </ac:spMkLst>
        </pc:spChg>
        <pc:spChg chg="add del">
          <ac:chgData name="Claudia Munezero" userId="0f690ab8cedddfe5" providerId="LiveId" clId="{5DDE65A4-8A6D-4330-A94F-D176B9D2F0E7}" dt="2025-03-17T04:03:19.905" v="2200"/>
          <ac:spMkLst>
            <pc:docMk/>
            <pc:sldMk cId="4000266707" sldId="273"/>
            <ac:spMk id="12" creationId="{1199E1B1-A8C0-4FE8-A5A8-1CB41D69F857}"/>
          </ac:spMkLst>
        </pc:spChg>
        <pc:spChg chg="add del">
          <ac:chgData name="Claudia Munezero" userId="0f690ab8cedddfe5" providerId="LiveId" clId="{5DDE65A4-8A6D-4330-A94F-D176B9D2F0E7}" dt="2025-03-17T04:03:19.905" v="2200"/>
          <ac:spMkLst>
            <pc:docMk/>
            <pc:sldMk cId="4000266707" sldId="273"/>
            <ac:spMk id="14" creationId="{84A8DE83-DE75-4B41-9DB4-A7EC0B0DEC0B}"/>
          </ac:spMkLst>
        </pc:spChg>
        <pc:spChg chg="add del">
          <ac:chgData name="Claudia Munezero" userId="0f690ab8cedddfe5" providerId="LiveId" clId="{5DDE65A4-8A6D-4330-A94F-D176B9D2F0E7}" dt="2025-03-17T04:03:19.905" v="2200"/>
          <ac:spMkLst>
            <pc:docMk/>
            <pc:sldMk cId="4000266707" sldId="273"/>
            <ac:spMk id="16" creationId="{A7009A0A-BEF5-4EAC-AF15-E4F9F002E239}"/>
          </ac:spMkLst>
        </pc:spChg>
        <pc:picChg chg="add mod">
          <ac:chgData name="Claudia Munezero" userId="0f690ab8cedddfe5" providerId="LiveId" clId="{5DDE65A4-8A6D-4330-A94F-D176B9D2F0E7}" dt="2025-03-17T03:45:20.486" v="1576" actId="14100"/>
          <ac:picMkLst>
            <pc:docMk/>
            <pc:sldMk cId="4000266707" sldId="273"/>
            <ac:picMk id="5" creationId="{2DEFDFF7-4AE0-7C84-5212-EBB636CB9F12}"/>
          </ac:picMkLst>
        </pc:picChg>
      </pc:sldChg>
      <pc:sldChg chg="addSp delSp modSp new mod setBg delDesignElem">
        <pc:chgData name="Claudia Munezero" userId="0f690ab8cedddfe5" providerId="LiveId" clId="{5DDE65A4-8A6D-4330-A94F-D176B9D2F0E7}" dt="2025-03-17T04:03:19.905" v="2200"/>
        <pc:sldMkLst>
          <pc:docMk/>
          <pc:sldMk cId="2066325673" sldId="274"/>
        </pc:sldMkLst>
        <pc:spChg chg="mod">
          <ac:chgData name="Claudia Munezero" userId="0f690ab8cedddfe5" providerId="LiveId" clId="{5DDE65A4-8A6D-4330-A94F-D176B9D2F0E7}" dt="2025-03-17T03:50:29.123" v="1843" actId="20577"/>
          <ac:spMkLst>
            <pc:docMk/>
            <pc:sldMk cId="2066325673" sldId="274"/>
            <ac:spMk id="2" creationId="{9837D64B-ADFC-1B3C-6EEB-A8B7F808D108}"/>
          </ac:spMkLst>
        </pc:spChg>
        <pc:spChg chg="del">
          <ac:chgData name="Claudia Munezero" userId="0f690ab8cedddfe5" providerId="LiveId" clId="{5DDE65A4-8A6D-4330-A94F-D176B9D2F0E7}" dt="2025-03-17T03:48:02.476" v="1599" actId="478"/>
          <ac:spMkLst>
            <pc:docMk/>
            <pc:sldMk cId="2066325673" sldId="274"/>
            <ac:spMk id="3" creationId="{DB72C090-38A5-1DCC-0137-AB63E2EC3D3D}"/>
          </ac:spMkLst>
        </pc:spChg>
        <pc:spChg chg="add del">
          <ac:chgData name="Claudia Munezero" userId="0f690ab8cedddfe5" providerId="LiveId" clId="{5DDE65A4-8A6D-4330-A94F-D176B9D2F0E7}" dt="2025-03-17T04:03:19.905" v="2200"/>
          <ac:spMkLst>
            <pc:docMk/>
            <pc:sldMk cId="2066325673" sldId="274"/>
            <ac:spMk id="10" creationId="{D4771268-CB57-404A-9271-370EB28F6090}"/>
          </ac:spMkLst>
        </pc:spChg>
        <pc:picChg chg="add mod">
          <ac:chgData name="Claudia Munezero" userId="0f690ab8cedddfe5" providerId="LiveId" clId="{5DDE65A4-8A6D-4330-A94F-D176B9D2F0E7}" dt="2025-03-17T03:48:06.339" v="1600" actId="26606"/>
          <ac:picMkLst>
            <pc:docMk/>
            <pc:sldMk cId="2066325673" sldId="274"/>
            <ac:picMk id="5" creationId="{BEC32573-B1C8-00BD-D541-D4BC38F0A6A6}"/>
          </ac:picMkLst>
        </pc:picChg>
      </pc:sldChg>
      <pc:sldChg chg="addSp modSp new mod setBg addAnim">
        <pc:chgData name="Claudia Munezero" userId="0f690ab8cedddfe5" providerId="LiveId" clId="{5DDE65A4-8A6D-4330-A94F-D176B9D2F0E7}" dt="2025-03-17T04:03:22.981" v="2203"/>
        <pc:sldMkLst>
          <pc:docMk/>
          <pc:sldMk cId="3560529136" sldId="275"/>
        </pc:sldMkLst>
        <pc:spChg chg="mod">
          <ac:chgData name="Claudia Munezero" userId="0f690ab8cedddfe5" providerId="LiveId" clId="{5DDE65A4-8A6D-4330-A94F-D176B9D2F0E7}" dt="2025-03-17T04:03:22.979" v="2201" actId="26606"/>
          <ac:spMkLst>
            <pc:docMk/>
            <pc:sldMk cId="3560529136" sldId="275"/>
            <ac:spMk id="2" creationId="{C6359D6B-C4C9-E07B-8ED0-906F87FF1497}"/>
          </ac:spMkLst>
        </pc:spChg>
        <pc:spChg chg="mod">
          <ac:chgData name="Claudia Munezero" userId="0f690ab8cedddfe5" providerId="LiveId" clId="{5DDE65A4-8A6D-4330-A94F-D176B9D2F0E7}" dt="2025-03-17T04:03:22.979" v="2201" actId="26606"/>
          <ac:spMkLst>
            <pc:docMk/>
            <pc:sldMk cId="3560529136" sldId="275"/>
            <ac:spMk id="3" creationId="{D12BA32E-DBEC-B790-4E2E-754EA0C858A7}"/>
          </ac:spMkLst>
        </pc:spChg>
        <pc:spChg chg="add">
          <ac:chgData name="Claudia Munezero" userId="0f690ab8cedddfe5" providerId="LiveId" clId="{5DDE65A4-8A6D-4330-A94F-D176B9D2F0E7}" dt="2025-03-17T04:03:22.979" v="2201" actId="26606"/>
          <ac:spMkLst>
            <pc:docMk/>
            <pc:sldMk cId="3560529136" sldId="275"/>
            <ac:spMk id="8" creationId="{6F5A5072-7B47-4D32-B52A-4EBBF590B8A5}"/>
          </ac:spMkLst>
        </pc:spChg>
        <pc:spChg chg="add">
          <ac:chgData name="Claudia Munezero" userId="0f690ab8cedddfe5" providerId="LiveId" clId="{5DDE65A4-8A6D-4330-A94F-D176B9D2F0E7}" dt="2025-03-17T04:03:22.979" v="2201" actId="26606"/>
          <ac:spMkLst>
            <pc:docMk/>
            <pc:sldMk cId="3560529136" sldId="275"/>
            <ac:spMk id="10" creationId="{9715DAF0-AE1B-46C9-8A6B-DB2AA05AB91D}"/>
          </ac:spMkLst>
        </pc:spChg>
        <pc:spChg chg="add">
          <ac:chgData name="Claudia Munezero" userId="0f690ab8cedddfe5" providerId="LiveId" clId="{5DDE65A4-8A6D-4330-A94F-D176B9D2F0E7}" dt="2025-03-17T04:03:22.979" v="2201" actId="26606"/>
          <ac:spMkLst>
            <pc:docMk/>
            <pc:sldMk cId="3560529136" sldId="275"/>
            <ac:spMk id="12" creationId="{6016219D-510E-4184-9090-6D5578A87BD1}"/>
          </ac:spMkLst>
        </pc:spChg>
        <pc:spChg chg="add">
          <ac:chgData name="Claudia Munezero" userId="0f690ab8cedddfe5" providerId="LiveId" clId="{5DDE65A4-8A6D-4330-A94F-D176B9D2F0E7}" dt="2025-03-17T04:03:22.979" v="2201" actId="26606"/>
          <ac:spMkLst>
            <pc:docMk/>
            <pc:sldMk cId="3560529136" sldId="275"/>
            <ac:spMk id="14" creationId="{AFF4A713-7B75-4B21-90D7-5AB19547C728}"/>
          </ac:spMkLst>
        </pc:spChg>
        <pc:spChg chg="add">
          <ac:chgData name="Claudia Munezero" userId="0f690ab8cedddfe5" providerId="LiveId" clId="{5DDE65A4-8A6D-4330-A94F-D176B9D2F0E7}" dt="2025-03-17T04:03:22.979" v="2201" actId="26606"/>
          <ac:spMkLst>
            <pc:docMk/>
            <pc:sldMk cId="3560529136" sldId="275"/>
            <ac:spMk id="16" creationId="{DC631C0B-6DA6-4E57-8231-CE32B3434A7E}"/>
          </ac:spMkLst>
        </pc:spChg>
        <pc:spChg chg="add">
          <ac:chgData name="Claudia Munezero" userId="0f690ab8cedddfe5" providerId="LiveId" clId="{5DDE65A4-8A6D-4330-A94F-D176B9D2F0E7}" dt="2025-03-17T04:03:22.979" v="2201" actId="26606"/>
          <ac:spMkLst>
            <pc:docMk/>
            <pc:sldMk cId="3560529136" sldId="275"/>
            <ac:spMk id="18" creationId="{C29501E6-A978-4A61-9689-9085AF97A53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6BBDC-10B4-0BDA-2F92-99371ECE20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DA7456-D3D5-5209-D54A-1BB54E5C3D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8431F7-9C16-A1A5-54CF-03966523013F}"/>
              </a:ext>
            </a:extLst>
          </p:cNvPr>
          <p:cNvSpPr>
            <a:spLocks noGrp="1"/>
          </p:cNvSpPr>
          <p:nvPr>
            <p:ph type="dt" sz="half" idx="10"/>
          </p:nvPr>
        </p:nvSpPr>
        <p:spPr/>
        <p:txBody>
          <a:bodyPr/>
          <a:lstStyle/>
          <a:p>
            <a:fld id="{8DA788B7-75F4-4DE5-92C7-F89593547CE4}" type="datetimeFigureOut">
              <a:rPr lang="en-US" smtClean="0"/>
              <a:t>3/16/2025</a:t>
            </a:fld>
            <a:endParaRPr lang="en-US"/>
          </a:p>
        </p:txBody>
      </p:sp>
      <p:sp>
        <p:nvSpPr>
          <p:cNvPr id="5" name="Footer Placeholder 4">
            <a:extLst>
              <a:ext uri="{FF2B5EF4-FFF2-40B4-BE49-F238E27FC236}">
                <a16:creationId xmlns:a16="http://schemas.microsoft.com/office/drawing/2014/main" id="{CC5255D7-FD05-20E8-6686-61E8738647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EBB09B-7F19-7797-482F-15BD916F0DAF}"/>
              </a:ext>
            </a:extLst>
          </p:cNvPr>
          <p:cNvSpPr>
            <a:spLocks noGrp="1"/>
          </p:cNvSpPr>
          <p:nvPr>
            <p:ph type="sldNum" sz="quarter" idx="12"/>
          </p:nvPr>
        </p:nvSpPr>
        <p:spPr/>
        <p:txBody>
          <a:bodyPr/>
          <a:lstStyle/>
          <a:p>
            <a:fld id="{DC239F9A-D0FB-4D51-98AA-ED7F61FEB232}" type="slidenum">
              <a:rPr lang="en-US" smtClean="0"/>
              <a:t>‹#›</a:t>
            </a:fld>
            <a:endParaRPr lang="en-US"/>
          </a:p>
        </p:txBody>
      </p:sp>
    </p:spTree>
    <p:extLst>
      <p:ext uri="{BB962C8B-B14F-4D97-AF65-F5344CB8AC3E}">
        <p14:creationId xmlns:p14="http://schemas.microsoft.com/office/powerpoint/2010/main" val="3215404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E1E9F-1F4D-7B5D-DFCC-D062F634F6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2253A0-BFD6-BE42-15A2-4CA10086F6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0BF279-98B1-15E3-3829-78FFD592FB1F}"/>
              </a:ext>
            </a:extLst>
          </p:cNvPr>
          <p:cNvSpPr>
            <a:spLocks noGrp="1"/>
          </p:cNvSpPr>
          <p:nvPr>
            <p:ph type="dt" sz="half" idx="10"/>
          </p:nvPr>
        </p:nvSpPr>
        <p:spPr/>
        <p:txBody>
          <a:bodyPr/>
          <a:lstStyle/>
          <a:p>
            <a:fld id="{8DA788B7-75F4-4DE5-92C7-F89593547CE4}" type="datetimeFigureOut">
              <a:rPr lang="en-US" smtClean="0"/>
              <a:t>3/16/2025</a:t>
            </a:fld>
            <a:endParaRPr lang="en-US"/>
          </a:p>
        </p:txBody>
      </p:sp>
      <p:sp>
        <p:nvSpPr>
          <p:cNvPr id="5" name="Footer Placeholder 4">
            <a:extLst>
              <a:ext uri="{FF2B5EF4-FFF2-40B4-BE49-F238E27FC236}">
                <a16:creationId xmlns:a16="http://schemas.microsoft.com/office/drawing/2014/main" id="{ADA53123-FB80-9EC2-23A1-DA330F91ED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281C87-AC17-E8DC-B5D6-47FD64FA288D}"/>
              </a:ext>
            </a:extLst>
          </p:cNvPr>
          <p:cNvSpPr>
            <a:spLocks noGrp="1"/>
          </p:cNvSpPr>
          <p:nvPr>
            <p:ph type="sldNum" sz="quarter" idx="12"/>
          </p:nvPr>
        </p:nvSpPr>
        <p:spPr/>
        <p:txBody>
          <a:bodyPr/>
          <a:lstStyle/>
          <a:p>
            <a:fld id="{DC239F9A-D0FB-4D51-98AA-ED7F61FEB232}" type="slidenum">
              <a:rPr lang="en-US" smtClean="0"/>
              <a:t>‹#›</a:t>
            </a:fld>
            <a:endParaRPr lang="en-US"/>
          </a:p>
        </p:txBody>
      </p:sp>
    </p:spTree>
    <p:extLst>
      <p:ext uri="{BB962C8B-B14F-4D97-AF65-F5344CB8AC3E}">
        <p14:creationId xmlns:p14="http://schemas.microsoft.com/office/powerpoint/2010/main" val="1654935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1C8066-F341-60A3-58E0-E00E3D07C2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00C349-AC13-4B27-7DC0-0CAE57FF85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BE7C1C-D5F1-AAEF-C25D-CA8F5CF4D01D}"/>
              </a:ext>
            </a:extLst>
          </p:cNvPr>
          <p:cNvSpPr>
            <a:spLocks noGrp="1"/>
          </p:cNvSpPr>
          <p:nvPr>
            <p:ph type="dt" sz="half" idx="10"/>
          </p:nvPr>
        </p:nvSpPr>
        <p:spPr/>
        <p:txBody>
          <a:bodyPr/>
          <a:lstStyle/>
          <a:p>
            <a:fld id="{8DA788B7-75F4-4DE5-92C7-F89593547CE4}" type="datetimeFigureOut">
              <a:rPr lang="en-US" smtClean="0"/>
              <a:t>3/16/2025</a:t>
            </a:fld>
            <a:endParaRPr lang="en-US"/>
          </a:p>
        </p:txBody>
      </p:sp>
      <p:sp>
        <p:nvSpPr>
          <p:cNvPr id="5" name="Footer Placeholder 4">
            <a:extLst>
              <a:ext uri="{FF2B5EF4-FFF2-40B4-BE49-F238E27FC236}">
                <a16:creationId xmlns:a16="http://schemas.microsoft.com/office/drawing/2014/main" id="{897C978F-183D-AC68-9993-C22EE8A586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05D9C1-E437-0ED9-0307-127BE50B729D}"/>
              </a:ext>
            </a:extLst>
          </p:cNvPr>
          <p:cNvSpPr>
            <a:spLocks noGrp="1"/>
          </p:cNvSpPr>
          <p:nvPr>
            <p:ph type="sldNum" sz="quarter" idx="12"/>
          </p:nvPr>
        </p:nvSpPr>
        <p:spPr/>
        <p:txBody>
          <a:bodyPr/>
          <a:lstStyle/>
          <a:p>
            <a:fld id="{DC239F9A-D0FB-4D51-98AA-ED7F61FEB232}" type="slidenum">
              <a:rPr lang="en-US" smtClean="0"/>
              <a:t>‹#›</a:t>
            </a:fld>
            <a:endParaRPr lang="en-US"/>
          </a:p>
        </p:txBody>
      </p:sp>
    </p:spTree>
    <p:extLst>
      <p:ext uri="{BB962C8B-B14F-4D97-AF65-F5344CB8AC3E}">
        <p14:creationId xmlns:p14="http://schemas.microsoft.com/office/powerpoint/2010/main" val="3992503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8E532-B8B3-2645-0775-FF6EF0BDA7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EDDC80-D6FF-4F23-8AB0-B600F1E2F0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9DF813-017D-592D-640B-4BAAFA5CC39C}"/>
              </a:ext>
            </a:extLst>
          </p:cNvPr>
          <p:cNvSpPr>
            <a:spLocks noGrp="1"/>
          </p:cNvSpPr>
          <p:nvPr>
            <p:ph type="dt" sz="half" idx="10"/>
          </p:nvPr>
        </p:nvSpPr>
        <p:spPr/>
        <p:txBody>
          <a:bodyPr/>
          <a:lstStyle/>
          <a:p>
            <a:fld id="{8DA788B7-75F4-4DE5-92C7-F89593547CE4}" type="datetimeFigureOut">
              <a:rPr lang="en-US" smtClean="0"/>
              <a:t>3/16/2025</a:t>
            </a:fld>
            <a:endParaRPr lang="en-US"/>
          </a:p>
        </p:txBody>
      </p:sp>
      <p:sp>
        <p:nvSpPr>
          <p:cNvPr id="5" name="Footer Placeholder 4">
            <a:extLst>
              <a:ext uri="{FF2B5EF4-FFF2-40B4-BE49-F238E27FC236}">
                <a16:creationId xmlns:a16="http://schemas.microsoft.com/office/drawing/2014/main" id="{907287A2-FE9F-B372-7E8E-1C464CBABF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E5E1A1-7762-535F-34F0-CBD390C40BE6}"/>
              </a:ext>
            </a:extLst>
          </p:cNvPr>
          <p:cNvSpPr>
            <a:spLocks noGrp="1"/>
          </p:cNvSpPr>
          <p:nvPr>
            <p:ph type="sldNum" sz="quarter" idx="12"/>
          </p:nvPr>
        </p:nvSpPr>
        <p:spPr/>
        <p:txBody>
          <a:bodyPr/>
          <a:lstStyle/>
          <a:p>
            <a:fld id="{DC239F9A-D0FB-4D51-98AA-ED7F61FEB232}" type="slidenum">
              <a:rPr lang="en-US" smtClean="0"/>
              <a:t>‹#›</a:t>
            </a:fld>
            <a:endParaRPr lang="en-US"/>
          </a:p>
        </p:txBody>
      </p:sp>
    </p:spTree>
    <p:extLst>
      <p:ext uri="{BB962C8B-B14F-4D97-AF65-F5344CB8AC3E}">
        <p14:creationId xmlns:p14="http://schemas.microsoft.com/office/powerpoint/2010/main" val="2788301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40C2C-4EAD-C1CA-7D86-3DD2A0FFD8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38E1DD-19F3-0A29-7318-9B02227FE6A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A94AE3-9D02-1196-B0D4-DA9EFAEC96BF}"/>
              </a:ext>
            </a:extLst>
          </p:cNvPr>
          <p:cNvSpPr>
            <a:spLocks noGrp="1"/>
          </p:cNvSpPr>
          <p:nvPr>
            <p:ph type="dt" sz="half" idx="10"/>
          </p:nvPr>
        </p:nvSpPr>
        <p:spPr/>
        <p:txBody>
          <a:bodyPr/>
          <a:lstStyle/>
          <a:p>
            <a:fld id="{8DA788B7-75F4-4DE5-92C7-F89593547CE4}" type="datetimeFigureOut">
              <a:rPr lang="en-US" smtClean="0"/>
              <a:t>3/16/2025</a:t>
            </a:fld>
            <a:endParaRPr lang="en-US"/>
          </a:p>
        </p:txBody>
      </p:sp>
      <p:sp>
        <p:nvSpPr>
          <p:cNvPr id="5" name="Footer Placeholder 4">
            <a:extLst>
              <a:ext uri="{FF2B5EF4-FFF2-40B4-BE49-F238E27FC236}">
                <a16:creationId xmlns:a16="http://schemas.microsoft.com/office/drawing/2014/main" id="{94209DBF-06AE-E31B-ED70-0EFB547D15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DC365-FA4D-976C-6F77-6B962D3B3E68}"/>
              </a:ext>
            </a:extLst>
          </p:cNvPr>
          <p:cNvSpPr>
            <a:spLocks noGrp="1"/>
          </p:cNvSpPr>
          <p:nvPr>
            <p:ph type="sldNum" sz="quarter" idx="12"/>
          </p:nvPr>
        </p:nvSpPr>
        <p:spPr/>
        <p:txBody>
          <a:bodyPr/>
          <a:lstStyle/>
          <a:p>
            <a:fld id="{DC239F9A-D0FB-4D51-98AA-ED7F61FEB232}" type="slidenum">
              <a:rPr lang="en-US" smtClean="0"/>
              <a:t>‹#›</a:t>
            </a:fld>
            <a:endParaRPr lang="en-US"/>
          </a:p>
        </p:txBody>
      </p:sp>
    </p:spTree>
    <p:extLst>
      <p:ext uri="{BB962C8B-B14F-4D97-AF65-F5344CB8AC3E}">
        <p14:creationId xmlns:p14="http://schemas.microsoft.com/office/powerpoint/2010/main" val="3552694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C5C7D-30DF-61AC-7715-3C40A2487E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749649-6F02-20DB-ADCE-3F40ABC2A8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F61220-4BA1-1CE2-A586-BFFD4442A8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E1207E-ED66-981C-09A3-09EAA1A9C0BC}"/>
              </a:ext>
            </a:extLst>
          </p:cNvPr>
          <p:cNvSpPr>
            <a:spLocks noGrp="1"/>
          </p:cNvSpPr>
          <p:nvPr>
            <p:ph type="dt" sz="half" idx="10"/>
          </p:nvPr>
        </p:nvSpPr>
        <p:spPr/>
        <p:txBody>
          <a:bodyPr/>
          <a:lstStyle/>
          <a:p>
            <a:fld id="{8DA788B7-75F4-4DE5-92C7-F89593547CE4}" type="datetimeFigureOut">
              <a:rPr lang="en-US" smtClean="0"/>
              <a:t>3/16/2025</a:t>
            </a:fld>
            <a:endParaRPr lang="en-US"/>
          </a:p>
        </p:txBody>
      </p:sp>
      <p:sp>
        <p:nvSpPr>
          <p:cNvPr id="6" name="Footer Placeholder 5">
            <a:extLst>
              <a:ext uri="{FF2B5EF4-FFF2-40B4-BE49-F238E27FC236}">
                <a16:creationId xmlns:a16="http://schemas.microsoft.com/office/drawing/2014/main" id="{B39298D2-61AC-CA96-A5CC-49D8F4EED4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48C78B-6161-F73C-22BE-D1CC14CF8679}"/>
              </a:ext>
            </a:extLst>
          </p:cNvPr>
          <p:cNvSpPr>
            <a:spLocks noGrp="1"/>
          </p:cNvSpPr>
          <p:nvPr>
            <p:ph type="sldNum" sz="quarter" idx="12"/>
          </p:nvPr>
        </p:nvSpPr>
        <p:spPr/>
        <p:txBody>
          <a:bodyPr/>
          <a:lstStyle/>
          <a:p>
            <a:fld id="{DC239F9A-D0FB-4D51-98AA-ED7F61FEB232}" type="slidenum">
              <a:rPr lang="en-US" smtClean="0"/>
              <a:t>‹#›</a:t>
            </a:fld>
            <a:endParaRPr lang="en-US"/>
          </a:p>
        </p:txBody>
      </p:sp>
    </p:spTree>
    <p:extLst>
      <p:ext uri="{BB962C8B-B14F-4D97-AF65-F5344CB8AC3E}">
        <p14:creationId xmlns:p14="http://schemas.microsoft.com/office/powerpoint/2010/main" val="2591240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B678-45D7-8F99-4627-682DEA8FEF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B9F408-93D2-D585-8E5E-3417E044F9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AEDDEB-08BB-8F7E-98C3-B21686A548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037E93-281B-5D2C-D5B6-2921547D9D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00D666-B9DE-AAA1-0DDA-B0C2E765C5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8F3393-048C-6440-B7CA-015EF958A11E}"/>
              </a:ext>
            </a:extLst>
          </p:cNvPr>
          <p:cNvSpPr>
            <a:spLocks noGrp="1"/>
          </p:cNvSpPr>
          <p:nvPr>
            <p:ph type="dt" sz="half" idx="10"/>
          </p:nvPr>
        </p:nvSpPr>
        <p:spPr/>
        <p:txBody>
          <a:bodyPr/>
          <a:lstStyle/>
          <a:p>
            <a:fld id="{8DA788B7-75F4-4DE5-92C7-F89593547CE4}" type="datetimeFigureOut">
              <a:rPr lang="en-US" smtClean="0"/>
              <a:t>3/16/2025</a:t>
            </a:fld>
            <a:endParaRPr lang="en-US"/>
          </a:p>
        </p:txBody>
      </p:sp>
      <p:sp>
        <p:nvSpPr>
          <p:cNvPr id="8" name="Footer Placeholder 7">
            <a:extLst>
              <a:ext uri="{FF2B5EF4-FFF2-40B4-BE49-F238E27FC236}">
                <a16:creationId xmlns:a16="http://schemas.microsoft.com/office/drawing/2014/main" id="{299FC8CD-F7EE-5CF2-981A-4C57F15172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2DB976-9E21-4C0B-F4E4-EA4BC955F0D2}"/>
              </a:ext>
            </a:extLst>
          </p:cNvPr>
          <p:cNvSpPr>
            <a:spLocks noGrp="1"/>
          </p:cNvSpPr>
          <p:nvPr>
            <p:ph type="sldNum" sz="quarter" idx="12"/>
          </p:nvPr>
        </p:nvSpPr>
        <p:spPr/>
        <p:txBody>
          <a:bodyPr/>
          <a:lstStyle/>
          <a:p>
            <a:fld id="{DC239F9A-D0FB-4D51-98AA-ED7F61FEB232}" type="slidenum">
              <a:rPr lang="en-US" smtClean="0"/>
              <a:t>‹#›</a:t>
            </a:fld>
            <a:endParaRPr lang="en-US"/>
          </a:p>
        </p:txBody>
      </p:sp>
    </p:spTree>
    <p:extLst>
      <p:ext uri="{BB962C8B-B14F-4D97-AF65-F5344CB8AC3E}">
        <p14:creationId xmlns:p14="http://schemas.microsoft.com/office/powerpoint/2010/main" val="2490470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BCBAD-B709-6903-8D8C-705F28155A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0C3973-7618-9172-2952-78D63687FB4D}"/>
              </a:ext>
            </a:extLst>
          </p:cNvPr>
          <p:cNvSpPr>
            <a:spLocks noGrp="1"/>
          </p:cNvSpPr>
          <p:nvPr>
            <p:ph type="dt" sz="half" idx="10"/>
          </p:nvPr>
        </p:nvSpPr>
        <p:spPr/>
        <p:txBody>
          <a:bodyPr/>
          <a:lstStyle/>
          <a:p>
            <a:fld id="{8DA788B7-75F4-4DE5-92C7-F89593547CE4}" type="datetimeFigureOut">
              <a:rPr lang="en-US" smtClean="0"/>
              <a:t>3/16/2025</a:t>
            </a:fld>
            <a:endParaRPr lang="en-US"/>
          </a:p>
        </p:txBody>
      </p:sp>
      <p:sp>
        <p:nvSpPr>
          <p:cNvPr id="4" name="Footer Placeholder 3">
            <a:extLst>
              <a:ext uri="{FF2B5EF4-FFF2-40B4-BE49-F238E27FC236}">
                <a16:creationId xmlns:a16="http://schemas.microsoft.com/office/drawing/2014/main" id="{7AA654A9-6731-399D-F2CF-964DD8B00B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02C4A5-56A2-C361-FBED-E0244DA76DC6}"/>
              </a:ext>
            </a:extLst>
          </p:cNvPr>
          <p:cNvSpPr>
            <a:spLocks noGrp="1"/>
          </p:cNvSpPr>
          <p:nvPr>
            <p:ph type="sldNum" sz="quarter" idx="12"/>
          </p:nvPr>
        </p:nvSpPr>
        <p:spPr/>
        <p:txBody>
          <a:bodyPr/>
          <a:lstStyle/>
          <a:p>
            <a:fld id="{DC239F9A-D0FB-4D51-98AA-ED7F61FEB232}" type="slidenum">
              <a:rPr lang="en-US" smtClean="0"/>
              <a:t>‹#›</a:t>
            </a:fld>
            <a:endParaRPr lang="en-US"/>
          </a:p>
        </p:txBody>
      </p:sp>
    </p:spTree>
    <p:extLst>
      <p:ext uri="{BB962C8B-B14F-4D97-AF65-F5344CB8AC3E}">
        <p14:creationId xmlns:p14="http://schemas.microsoft.com/office/powerpoint/2010/main" val="1677929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0C1BA0-3C59-D5C5-3E73-C1116BD64139}"/>
              </a:ext>
            </a:extLst>
          </p:cNvPr>
          <p:cNvSpPr>
            <a:spLocks noGrp="1"/>
          </p:cNvSpPr>
          <p:nvPr>
            <p:ph type="dt" sz="half" idx="10"/>
          </p:nvPr>
        </p:nvSpPr>
        <p:spPr/>
        <p:txBody>
          <a:bodyPr/>
          <a:lstStyle/>
          <a:p>
            <a:fld id="{8DA788B7-75F4-4DE5-92C7-F89593547CE4}" type="datetimeFigureOut">
              <a:rPr lang="en-US" smtClean="0"/>
              <a:t>3/16/2025</a:t>
            </a:fld>
            <a:endParaRPr lang="en-US"/>
          </a:p>
        </p:txBody>
      </p:sp>
      <p:sp>
        <p:nvSpPr>
          <p:cNvPr id="3" name="Footer Placeholder 2">
            <a:extLst>
              <a:ext uri="{FF2B5EF4-FFF2-40B4-BE49-F238E27FC236}">
                <a16:creationId xmlns:a16="http://schemas.microsoft.com/office/drawing/2014/main" id="{1AAA21BF-E46F-D3F2-566A-217AA85F56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217F1A-2439-973F-7E63-511384EF80AE}"/>
              </a:ext>
            </a:extLst>
          </p:cNvPr>
          <p:cNvSpPr>
            <a:spLocks noGrp="1"/>
          </p:cNvSpPr>
          <p:nvPr>
            <p:ph type="sldNum" sz="quarter" idx="12"/>
          </p:nvPr>
        </p:nvSpPr>
        <p:spPr/>
        <p:txBody>
          <a:bodyPr/>
          <a:lstStyle/>
          <a:p>
            <a:fld id="{DC239F9A-D0FB-4D51-98AA-ED7F61FEB232}" type="slidenum">
              <a:rPr lang="en-US" smtClean="0"/>
              <a:t>‹#›</a:t>
            </a:fld>
            <a:endParaRPr lang="en-US"/>
          </a:p>
        </p:txBody>
      </p:sp>
    </p:spTree>
    <p:extLst>
      <p:ext uri="{BB962C8B-B14F-4D97-AF65-F5344CB8AC3E}">
        <p14:creationId xmlns:p14="http://schemas.microsoft.com/office/powerpoint/2010/main" val="4288682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1B856-F277-B68F-9BB1-51EE36916C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EF49C5-301D-F109-8116-66B6B468C5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11C204-5836-6457-4EFD-FE73E481A6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70D6B6-6D59-E302-9132-8C355EE629D6}"/>
              </a:ext>
            </a:extLst>
          </p:cNvPr>
          <p:cNvSpPr>
            <a:spLocks noGrp="1"/>
          </p:cNvSpPr>
          <p:nvPr>
            <p:ph type="dt" sz="half" idx="10"/>
          </p:nvPr>
        </p:nvSpPr>
        <p:spPr/>
        <p:txBody>
          <a:bodyPr/>
          <a:lstStyle/>
          <a:p>
            <a:fld id="{8DA788B7-75F4-4DE5-92C7-F89593547CE4}" type="datetimeFigureOut">
              <a:rPr lang="en-US" smtClean="0"/>
              <a:t>3/16/2025</a:t>
            </a:fld>
            <a:endParaRPr lang="en-US"/>
          </a:p>
        </p:txBody>
      </p:sp>
      <p:sp>
        <p:nvSpPr>
          <p:cNvPr id="6" name="Footer Placeholder 5">
            <a:extLst>
              <a:ext uri="{FF2B5EF4-FFF2-40B4-BE49-F238E27FC236}">
                <a16:creationId xmlns:a16="http://schemas.microsoft.com/office/drawing/2014/main" id="{7746D104-6C84-DE2B-9036-D49F5AA29C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34F7EF-4E58-9F18-7102-249CB57079AD}"/>
              </a:ext>
            </a:extLst>
          </p:cNvPr>
          <p:cNvSpPr>
            <a:spLocks noGrp="1"/>
          </p:cNvSpPr>
          <p:nvPr>
            <p:ph type="sldNum" sz="quarter" idx="12"/>
          </p:nvPr>
        </p:nvSpPr>
        <p:spPr/>
        <p:txBody>
          <a:bodyPr/>
          <a:lstStyle/>
          <a:p>
            <a:fld id="{DC239F9A-D0FB-4D51-98AA-ED7F61FEB232}" type="slidenum">
              <a:rPr lang="en-US" smtClean="0"/>
              <a:t>‹#›</a:t>
            </a:fld>
            <a:endParaRPr lang="en-US"/>
          </a:p>
        </p:txBody>
      </p:sp>
    </p:spTree>
    <p:extLst>
      <p:ext uri="{BB962C8B-B14F-4D97-AF65-F5344CB8AC3E}">
        <p14:creationId xmlns:p14="http://schemas.microsoft.com/office/powerpoint/2010/main" val="3726056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3C248-2E01-ADAE-7621-6F63C44DFE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07F0DB-C8D1-A353-1B1E-D1C056D090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96C1BC-2309-9277-D246-CA4178E22A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70B8CD-F598-BF23-0713-6EAD3B9C1730}"/>
              </a:ext>
            </a:extLst>
          </p:cNvPr>
          <p:cNvSpPr>
            <a:spLocks noGrp="1"/>
          </p:cNvSpPr>
          <p:nvPr>
            <p:ph type="dt" sz="half" idx="10"/>
          </p:nvPr>
        </p:nvSpPr>
        <p:spPr/>
        <p:txBody>
          <a:bodyPr/>
          <a:lstStyle/>
          <a:p>
            <a:fld id="{8DA788B7-75F4-4DE5-92C7-F89593547CE4}" type="datetimeFigureOut">
              <a:rPr lang="en-US" smtClean="0"/>
              <a:t>3/16/2025</a:t>
            </a:fld>
            <a:endParaRPr lang="en-US"/>
          </a:p>
        </p:txBody>
      </p:sp>
      <p:sp>
        <p:nvSpPr>
          <p:cNvPr id="6" name="Footer Placeholder 5">
            <a:extLst>
              <a:ext uri="{FF2B5EF4-FFF2-40B4-BE49-F238E27FC236}">
                <a16:creationId xmlns:a16="http://schemas.microsoft.com/office/drawing/2014/main" id="{60913E04-066D-6643-1B7D-341BDFD26B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D3053A-8186-8F22-B4FF-F184C46A3E75}"/>
              </a:ext>
            </a:extLst>
          </p:cNvPr>
          <p:cNvSpPr>
            <a:spLocks noGrp="1"/>
          </p:cNvSpPr>
          <p:nvPr>
            <p:ph type="sldNum" sz="quarter" idx="12"/>
          </p:nvPr>
        </p:nvSpPr>
        <p:spPr/>
        <p:txBody>
          <a:bodyPr/>
          <a:lstStyle/>
          <a:p>
            <a:fld id="{DC239F9A-D0FB-4D51-98AA-ED7F61FEB232}" type="slidenum">
              <a:rPr lang="en-US" smtClean="0"/>
              <a:t>‹#›</a:t>
            </a:fld>
            <a:endParaRPr lang="en-US"/>
          </a:p>
        </p:txBody>
      </p:sp>
    </p:spTree>
    <p:extLst>
      <p:ext uri="{BB962C8B-B14F-4D97-AF65-F5344CB8AC3E}">
        <p14:creationId xmlns:p14="http://schemas.microsoft.com/office/powerpoint/2010/main" val="386343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CF4D7B-07A0-492E-B894-D31B69D638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4113FB-E223-F256-FC5F-04FFA1A584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D30AE2-BE1C-A830-7093-7F1DFCB697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DA788B7-75F4-4DE5-92C7-F89593547CE4}" type="datetimeFigureOut">
              <a:rPr lang="en-US" smtClean="0"/>
              <a:t>3/16/2025</a:t>
            </a:fld>
            <a:endParaRPr lang="en-US"/>
          </a:p>
        </p:txBody>
      </p:sp>
      <p:sp>
        <p:nvSpPr>
          <p:cNvPr id="5" name="Footer Placeholder 4">
            <a:extLst>
              <a:ext uri="{FF2B5EF4-FFF2-40B4-BE49-F238E27FC236}">
                <a16:creationId xmlns:a16="http://schemas.microsoft.com/office/drawing/2014/main" id="{81CB156B-CC48-4D92-4ED0-15F9DC5D12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058CF8F-EC0B-89BB-E9F2-E4CBF37524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C239F9A-D0FB-4D51-98AA-ED7F61FEB232}" type="slidenum">
              <a:rPr lang="en-US" smtClean="0"/>
              <a:t>‹#›</a:t>
            </a:fld>
            <a:endParaRPr lang="en-US"/>
          </a:p>
        </p:txBody>
      </p:sp>
    </p:spTree>
    <p:extLst>
      <p:ext uri="{BB962C8B-B14F-4D97-AF65-F5344CB8AC3E}">
        <p14:creationId xmlns:p14="http://schemas.microsoft.com/office/powerpoint/2010/main" val="3438245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210A54C-9BF6-1DB6-83D7-E5887637A073}"/>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Predictive Analytics for Patient Outcomes</a:t>
            </a:r>
          </a:p>
        </p:txBody>
      </p:sp>
      <p:sp>
        <p:nvSpPr>
          <p:cNvPr id="3" name="Subtitle 2">
            <a:extLst>
              <a:ext uri="{FF2B5EF4-FFF2-40B4-BE49-F238E27FC236}">
                <a16:creationId xmlns:a16="http://schemas.microsoft.com/office/drawing/2014/main" id="{67DE711D-693D-18CD-22B7-D285A639E85A}"/>
              </a:ext>
            </a:extLst>
          </p:cNvPr>
          <p:cNvSpPr>
            <a:spLocks noGrp="1"/>
          </p:cNvSpPr>
          <p:nvPr>
            <p:ph type="subTitle" idx="1"/>
          </p:nvPr>
        </p:nvSpPr>
        <p:spPr>
          <a:xfrm>
            <a:off x="1350682" y="4870824"/>
            <a:ext cx="10005951" cy="1458258"/>
          </a:xfrm>
        </p:spPr>
        <p:txBody>
          <a:bodyPr anchor="ctr">
            <a:normAutofit/>
          </a:bodyPr>
          <a:lstStyle/>
          <a:p>
            <a:pPr algn="l"/>
            <a:r>
              <a:rPr lang="en-US" sz="1700" dirty="0"/>
              <a:t>In this project, I am looking to resolve an issue based on assumptions from a Medical Corp. Based on a Diabetes dataset that was previously collected, some Medical staff said that a positive test of Diabetes is related to the Body Mass Index(BMI). </a:t>
            </a:r>
          </a:p>
          <a:p>
            <a:pPr algn="l"/>
            <a:r>
              <a:rPr lang="en-US" sz="1700" dirty="0"/>
              <a:t>As a Data Analyst, I wanted to evaluate the assumptions and run advanced analytical techniques to ensure data-driven conclusions. </a:t>
            </a:r>
          </a:p>
        </p:txBody>
      </p:sp>
    </p:spTree>
    <p:extLst>
      <p:ext uri="{BB962C8B-B14F-4D97-AF65-F5344CB8AC3E}">
        <p14:creationId xmlns:p14="http://schemas.microsoft.com/office/powerpoint/2010/main" val="334303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DEF67B-F5B2-5BDE-EB13-2CD0F945C7F6}"/>
              </a:ext>
            </a:extLst>
          </p:cNvPr>
          <p:cNvSpPr>
            <a:spLocks noGrp="1"/>
          </p:cNvSpPr>
          <p:nvPr>
            <p:ph type="ctrTitle"/>
          </p:nvPr>
        </p:nvSpPr>
        <p:spPr>
          <a:xfrm>
            <a:off x="699713" y="248038"/>
            <a:ext cx="7063721" cy="1159200"/>
          </a:xfrm>
        </p:spPr>
        <p:txBody>
          <a:bodyPr anchor="ctr">
            <a:normAutofit/>
          </a:bodyPr>
          <a:lstStyle/>
          <a:p>
            <a:pPr algn="l"/>
            <a:r>
              <a:rPr lang="en-US" sz="4000">
                <a:solidFill>
                  <a:srgbClr val="FFFFFF"/>
                </a:solidFill>
              </a:rPr>
              <a:t>Homogeneity check</a:t>
            </a:r>
          </a:p>
        </p:txBody>
      </p:sp>
      <p:sp>
        <p:nvSpPr>
          <p:cNvPr id="3" name="Subtitle 2">
            <a:extLst>
              <a:ext uri="{FF2B5EF4-FFF2-40B4-BE49-F238E27FC236}">
                <a16:creationId xmlns:a16="http://schemas.microsoft.com/office/drawing/2014/main" id="{A71AE374-778A-0542-B184-A61D4CC13A4A}"/>
              </a:ext>
            </a:extLst>
          </p:cNvPr>
          <p:cNvSpPr>
            <a:spLocks noGrp="1"/>
          </p:cNvSpPr>
          <p:nvPr>
            <p:ph type="subTitle" idx="1"/>
          </p:nvPr>
        </p:nvSpPr>
        <p:spPr>
          <a:xfrm>
            <a:off x="7832035" y="739471"/>
            <a:ext cx="3974049" cy="524972"/>
          </a:xfrm>
        </p:spPr>
        <p:txBody>
          <a:bodyPr anchor="ctr">
            <a:noAutofit/>
          </a:bodyPr>
          <a:lstStyle/>
          <a:p>
            <a:pPr algn="l"/>
            <a:r>
              <a:rPr lang="en-US" sz="1400" dirty="0">
                <a:solidFill>
                  <a:srgbClr val="FFFFFF"/>
                </a:solidFill>
              </a:rPr>
              <a:t>Checking the homogeneity of BMI implies finding that the p-value is less than 0.05. That means if after running p- </a:t>
            </a:r>
            <a:r>
              <a:rPr lang="en-US" sz="1400" dirty="0" err="1">
                <a:solidFill>
                  <a:srgbClr val="FFFFFF"/>
                </a:solidFill>
              </a:rPr>
              <a:t>levene</a:t>
            </a:r>
            <a:r>
              <a:rPr lang="en-US" sz="1400" dirty="0">
                <a:solidFill>
                  <a:srgbClr val="FFFFFF"/>
                </a:solidFill>
              </a:rPr>
              <a:t> function, the p-value is &lt; 0.05, then homogeneity is confirmed as an existing assumption. If not, the T-test function will be run with the “Welch’s T-Test function” that does not assume the homogeneity.  </a:t>
            </a:r>
          </a:p>
          <a:p>
            <a:pPr algn="l"/>
            <a:endParaRPr lang="en-US" sz="1400" dirty="0">
              <a:solidFill>
                <a:srgbClr val="FFFFFF"/>
              </a:solidFill>
            </a:endParaRPr>
          </a:p>
        </p:txBody>
      </p:sp>
      <p:pic>
        <p:nvPicPr>
          <p:cNvPr id="5" name="Picture 4">
            <a:extLst>
              <a:ext uri="{FF2B5EF4-FFF2-40B4-BE49-F238E27FC236}">
                <a16:creationId xmlns:a16="http://schemas.microsoft.com/office/drawing/2014/main" id="{C1CE0C4D-DA2E-8E0F-0226-4F3B1B19B33A}"/>
              </a:ext>
            </a:extLst>
          </p:cNvPr>
          <p:cNvPicPr>
            <a:picLocks noChangeAspect="1"/>
          </p:cNvPicPr>
          <p:nvPr/>
        </p:nvPicPr>
        <p:blipFill>
          <a:blip r:embed="rId2"/>
          <a:stretch>
            <a:fillRect/>
          </a:stretch>
        </p:blipFill>
        <p:spPr>
          <a:xfrm>
            <a:off x="432225" y="3300328"/>
            <a:ext cx="11327549" cy="1784090"/>
          </a:xfrm>
          <a:prstGeom prst="rect">
            <a:avLst/>
          </a:prstGeom>
        </p:spPr>
      </p:pic>
    </p:spTree>
    <p:extLst>
      <p:ext uri="{BB962C8B-B14F-4D97-AF65-F5344CB8AC3E}">
        <p14:creationId xmlns:p14="http://schemas.microsoft.com/office/powerpoint/2010/main" val="214964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Rectangle 1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FB56AB-8BFA-FF1B-111B-FC2D03382995}"/>
              </a:ext>
            </a:extLst>
          </p:cNvPr>
          <p:cNvSpPr>
            <a:spLocks noGrp="1"/>
          </p:cNvSpPr>
          <p:nvPr>
            <p:ph type="ctrTitle"/>
          </p:nvPr>
        </p:nvSpPr>
        <p:spPr>
          <a:xfrm>
            <a:off x="699714" y="353160"/>
            <a:ext cx="7091300" cy="898581"/>
          </a:xfrm>
        </p:spPr>
        <p:txBody>
          <a:bodyPr anchor="ctr">
            <a:normAutofit/>
          </a:bodyPr>
          <a:lstStyle/>
          <a:p>
            <a:pPr algn="l"/>
            <a:r>
              <a:rPr lang="en-US" sz="4000">
                <a:solidFill>
                  <a:srgbClr val="FFFFFF"/>
                </a:solidFill>
              </a:rPr>
              <a:t>Welch’s T- test</a:t>
            </a:r>
          </a:p>
        </p:txBody>
      </p:sp>
      <p:sp>
        <p:nvSpPr>
          <p:cNvPr id="3" name="Subtitle 2">
            <a:extLst>
              <a:ext uri="{FF2B5EF4-FFF2-40B4-BE49-F238E27FC236}">
                <a16:creationId xmlns:a16="http://schemas.microsoft.com/office/drawing/2014/main" id="{2F3A33B7-DB28-E69C-912C-C58638AF489E}"/>
              </a:ext>
            </a:extLst>
          </p:cNvPr>
          <p:cNvSpPr>
            <a:spLocks noGrp="1"/>
          </p:cNvSpPr>
          <p:nvPr>
            <p:ph type="subTitle" idx="1"/>
          </p:nvPr>
        </p:nvSpPr>
        <p:spPr>
          <a:xfrm>
            <a:off x="7130784" y="745165"/>
            <a:ext cx="4823504" cy="472511"/>
          </a:xfrm>
        </p:spPr>
        <p:txBody>
          <a:bodyPr anchor="ctr">
            <a:noAutofit/>
          </a:bodyPr>
          <a:lstStyle/>
          <a:p>
            <a:pPr algn="l"/>
            <a:r>
              <a:rPr lang="en-US" sz="1400" dirty="0">
                <a:solidFill>
                  <a:srgbClr val="FFFFFF"/>
                </a:solidFill>
              </a:rPr>
              <a:t>As the p-value for the homogeneity is less than 0.05, the T-test to use for our case is Welch’s T-test, and it will consider that Homogeneity does not apply.</a:t>
            </a:r>
          </a:p>
          <a:p>
            <a:pPr algn="l"/>
            <a:r>
              <a:rPr lang="en-US" sz="1400" dirty="0">
                <a:solidFill>
                  <a:srgbClr val="FFFFFF"/>
                </a:solidFill>
              </a:rPr>
              <a:t>Therefore, with the result of the two-sample T-test, I found out that BMI likely affects Diabetes outcome as the p-value is less than 0.05. </a:t>
            </a:r>
          </a:p>
          <a:p>
            <a:pPr algn="l"/>
            <a:endParaRPr lang="en-US" sz="1400" dirty="0">
              <a:solidFill>
                <a:srgbClr val="FFFFFF"/>
              </a:solidFill>
            </a:endParaRPr>
          </a:p>
        </p:txBody>
      </p:sp>
      <p:pic>
        <p:nvPicPr>
          <p:cNvPr id="5" name="Picture 4">
            <a:extLst>
              <a:ext uri="{FF2B5EF4-FFF2-40B4-BE49-F238E27FC236}">
                <a16:creationId xmlns:a16="http://schemas.microsoft.com/office/drawing/2014/main" id="{57C34C28-8A9B-AC6E-2FFF-5B8B14B2CDE9}"/>
              </a:ext>
            </a:extLst>
          </p:cNvPr>
          <p:cNvPicPr>
            <a:picLocks noChangeAspect="1"/>
          </p:cNvPicPr>
          <p:nvPr/>
        </p:nvPicPr>
        <p:blipFill>
          <a:blip r:embed="rId2"/>
          <a:stretch>
            <a:fillRect/>
          </a:stretch>
        </p:blipFill>
        <p:spPr>
          <a:xfrm>
            <a:off x="447923" y="3059181"/>
            <a:ext cx="5398913" cy="1576447"/>
          </a:xfrm>
          <a:prstGeom prst="rect">
            <a:avLst/>
          </a:prstGeom>
        </p:spPr>
      </p:pic>
      <p:pic>
        <p:nvPicPr>
          <p:cNvPr id="7" name="Picture 6">
            <a:extLst>
              <a:ext uri="{FF2B5EF4-FFF2-40B4-BE49-F238E27FC236}">
                <a16:creationId xmlns:a16="http://schemas.microsoft.com/office/drawing/2014/main" id="{9F37CDD5-A2CD-2F1F-EF99-28195BDE516A}"/>
              </a:ext>
            </a:extLst>
          </p:cNvPr>
          <p:cNvPicPr>
            <a:picLocks noChangeAspect="1"/>
          </p:cNvPicPr>
          <p:nvPr/>
        </p:nvPicPr>
        <p:blipFill>
          <a:blip r:embed="rId3"/>
          <a:stretch>
            <a:fillRect/>
          </a:stretch>
        </p:blipFill>
        <p:spPr>
          <a:xfrm>
            <a:off x="6345165" y="2520564"/>
            <a:ext cx="5398912" cy="2562038"/>
          </a:xfrm>
          <a:prstGeom prst="rect">
            <a:avLst/>
          </a:prstGeom>
        </p:spPr>
      </p:pic>
    </p:spTree>
    <p:extLst>
      <p:ext uri="{BB962C8B-B14F-4D97-AF65-F5344CB8AC3E}">
        <p14:creationId xmlns:p14="http://schemas.microsoft.com/office/powerpoint/2010/main" val="1492760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DF8586-114E-1D3A-FEE1-EB1C37950977}"/>
              </a:ext>
            </a:extLst>
          </p:cNvPr>
          <p:cNvSpPr>
            <a:spLocks noGrp="1"/>
          </p:cNvSpPr>
          <p:nvPr>
            <p:ph type="ctrTitle"/>
          </p:nvPr>
        </p:nvSpPr>
        <p:spPr>
          <a:xfrm>
            <a:off x="699713" y="248038"/>
            <a:ext cx="7063721" cy="1159200"/>
          </a:xfrm>
        </p:spPr>
        <p:txBody>
          <a:bodyPr anchor="ctr">
            <a:normAutofit/>
          </a:bodyPr>
          <a:lstStyle/>
          <a:p>
            <a:pPr algn="l"/>
            <a:r>
              <a:rPr lang="en-US" sz="3700">
                <a:solidFill>
                  <a:srgbClr val="FFFFFF"/>
                </a:solidFill>
              </a:rPr>
              <a:t>Another assumption from the Medical Staff arose</a:t>
            </a:r>
          </a:p>
        </p:txBody>
      </p:sp>
      <p:sp>
        <p:nvSpPr>
          <p:cNvPr id="3" name="Subtitle 2">
            <a:extLst>
              <a:ext uri="{FF2B5EF4-FFF2-40B4-BE49-F238E27FC236}">
                <a16:creationId xmlns:a16="http://schemas.microsoft.com/office/drawing/2014/main" id="{1142F82A-A1B4-2EB7-76DC-E2D76D11F113}"/>
              </a:ext>
            </a:extLst>
          </p:cNvPr>
          <p:cNvSpPr>
            <a:spLocks noGrp="1"/>
          </p:cNvSpPr>
          <p:nvPr>
            <p:ph type="subTitle" idx="1"/>
          </p:nvPr>
        </p:nvSpPr>
        <p:spPr>
          <a:xfrm>
            <a:off x="6782463" y="1097280"/>
            <a:ext cx="5208104" cy="167163"/>
          </a:xfrm>
        </p:spPr>
        <p:txBody>
          <a:bodyPr anchor="ctr">
            <a:noAutofit/>
          </a:bodyPr>
          <a:lstStyle/>
          <a:p>
            <a:pPr algn="l"/>
            <a:r>
              <a:rPr lang="en-US" sz="1400" dirty="0">
                <a:solidFill>
                  <a:srgbClr val="FFFFFF"/>
                </a:solidFill>
              </a:rPr>
              <a:t>After presenting the result of the two-sample T-test, another assumption arose that Diabetic people have a BMI greater or equal to 30. </a:t>
            </a:r>
          </a:p>
          <a:p>
            <a:pPr algn="l"/>
            <a:r>
              <a:rPr lang="en-US" sz="1400" dirty="0">
                <a:solidFill>
                  <a:srgbClr val="FFFFFF"/>
                </a:solidFill>
              </a:rPr>
              <a:t>As a Data Analyst, I had to run an One- sample T- test to verify that assumption. One sample T-test because there is a standard value of 30 for the BMI and the Outcome variable that will ONLY consider the value 1 “ Diabetic”.</a:t>
            </a:r>
          </a:p>
          <a:p>
            <a:pPr algn="l"/>
            <a:endParaRPr lang="en-US" sz="1400" dirty="0">
              <a:solidFill>
                <a:srgbClr val="FFFFFF"/>
              </a:solidFill>
            </a:endParaRPr>
          </a:p>
          <a:p>
            <a:pPr algn="l"/>
            <a:endParaRPr lang="en-US" sz="1400" dirty="0">
              <a:solidFill>
                <a:srgbClr val="FFFFFF"/>
              </a:solidFill>
            </a:endParaRPr>
          </a:p>
        </p:txBody>
      </p:sp>
      <p:pic>
        <p:nvPicPr>
          <p:cNvPr id="5" name="Picture 4">
            <a:extLst>
              <a:ext uri="{FF2B5EF4-FFF2-40B4-BE49-F238E27FC236}">
                <a16:creationId xmlns:a16="http://schemas.microsoft.com/office/drawing/2014/main" id="{0C7D55BC-93BB-C5C2-AC75-F1341AE0ED69}"/>
              </a:ext>
            </a:extLst>
          </p:cNvPr>
          <p:cNvPicPr>
            <a:picLocks noChangeAspect="1"/>
          </p:cNvPicPr>
          <p:nvPr/>
        </p:nvPicPr>
        <p:blipFill>
          <a:blip r:embed="rId2"/>
          <a:stretch>
            <a:fillRect/>
          </a:stretch>
        </p:blipFill>
        <p:spPr>
          <a:xfrm>
            <a:off x="432225" y="3569356"/>
            <a:ext cx="11327549" cy="1246033"/>
          </a:xfrm>
          <a:prstGeom prst="rect">
            <a:avLst/>
          </a:prstGeom>
        </p:spPr>
      </p:pic>
    </p:spTree>
    <p:extLst>
      <p:ext uri="{BB962C8B-B14F-4D97-AF65-F5344CB8AC3E}">
        <p14:creationId xmlns:p14="http://schemas.microsoft.com/office/powerpoint/2010/main" val="746340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56303F-2326-8A7D-D7C1-25217DCA1C5D}"/>
              </a:ext>
            </a:extLst>
          </p:cNvPr>
          <p:cNvSpPr>
            <a:spLocks noGrp="1"/>
          </p:cNvSpPr>
          <p:nvPr>
            <p:ph type="ctrTitle"/>
          </p:nvPr>
        </p:nvSpPr>
        <p:spPr>
          <a:xfrm>
            <a:off x="699713" y="248038"/>
            <a:ext cx="7063721" cy="1159200"/>
          </a:xfrm>
        </p:spPr>
        <p:txBody>
          <a:bodyPr anchor="ctr">
            <a:normAutofit/>
          </a:bodyPr>
          <a:lstStyle/>
          <a:p>
            <a:pPr algn="l"/>
            <a:r>
              <a:rPr lang="en-US" sz="2500">
                <a:solidFill>
                  <a:srgbClr val="FFFFFF"/>
                </a:solidFill>
              </a:rPr>
              <a:t>As a result, the null hypothesis that says that Diabetic people have a BMI equal to 30 is rejected. </a:t>
            </a:r>
          </a:p>
        </p:txBody>
      </p:sp>
      <p:pic>
        <p:nvPicPr>
          <p:cNvPr id="5" name="Picture 4">
            <a:extLst>
              <a:ext uri="{FF2B5EF4-FFF2-40B4-BE49-F238E27FC236}">
                <a16:creationId xmlns:a16="http://schemas.microsoft.com/office/drawing/2014/main" id="{7D068006-083D-E0A5-6DE7-EB6757BA82F3}"/>
              </a:ext>
            </a:extLst>
          </p:cNvPr>
          <p:cNvPicPr>
            <a:picLocks noChangeAspect="1"/>
          </p:cNvPicPr>
          <p:nvPr/>
        </p:nvPicPr>
        <p:blipFill>
          <a:blip r:embed="rId2"/>
          <a:stretch>
            <a:fillRect/>
          </a:stretch>
        </p:blipFill>
        <p:spPr>
          <a:xfrm>
            <a:off x="432225" y="2238370"/>
            <a:ext cx="11327549" cy="3908005"/>
          </a:xfrm>
          <a:prstGeom prst="rect">
            <a:avLst/>
          </a:prstGeom>
        </p:spPr>
      </p:pic>
    </p:spTree>
    <p:extLst>
      <p:ext uri="{BB962C8B-B14F-4D97-AF65-F5344CB8AC3E}">
        <p14:creationId xmlns:p14="http://schemas.microsoft.com/office/powerpoint/2010/main" val="1959295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C58F33E-9EE8-B771-E8ED-C5BBDA9901B3}"/>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Likelihood of a positive Diabetes Test for a new patient</a:t>
            </a:r>
          </a:p>
        </p:txBody>
      </p:sp>
      <p:sp>
        <p:nvSpPr>
          <p:cNvPr id="3" name="Subtitle 2">
            <a:extLst>
              <a:ext uri="{FF2B5EF4-FFF2-40B4-BE49-F238E27FC236}">
                <a16:creationId xmlns:a16="http://schemas.microsoft.com/office/drawing/2014/main" id="{95C8C89F-0098-CC15-BEB5-A222D96B108F}"/>
              </a:ext>
            </a:extLst>
          </p:cNvPr>
          <p:cNvSpPr>
            <a:spLocks noGrp="1"/>
          </p:cNvSpPr>
          <p:nvPr>
            <p:ph type="subTitle" idx="1"/>
          </p:nvPr>
        </p:nvSpPr>
        <p:spPr>
          <a:xfrm>
            <a:off x="1350682" y="4870824"/>
            <a:ext cx="10005951" cy="1458258"/>
          </a:xfrm>
        </p:spPr>
        <p:txBody>
          <a:bodyPr anchor="ctr">
            <a:normAutofit/>
          </a:bodyPr>
          <a:lstStyle/>
          <a:p>
            <a:pPr algn="l"/>
            <a:r>
              <a:rPr lang="en-US" sz="1300" dirty="0"/>
              <a:t>As a result of One sample T-test was out, the Director of the Diabetes Center Treatment came back with another question. She wanted to predict the likelihood of diagnosing a positive Diabetes Test. </a:t>
            </a:r>
          </a:p>
          <a:p>
            <a:pPr algn="l"/>
            <a:r>
              <a:rPr lang="en-US" sz="1300" dirty="0"/>
              <a:t>As a Data Analyst, I prepare the datasets to train a Logistic Regression model and predict the likelihood of having a positive Diabetes Test. </a:t>
            </a:r>
          </a:p>
          <a:p>
            <a:pPr algn="l"/>
            <a:r>
              <a:rPr lang="en-US" sz="1300" dirty="0"/>
              <a:t>The dataset was partitioned into Training Datasets and Validation Datasets, and then the model was built on Training Datasets. </a:t>
            </a:r>
          </a:p>
        </p:txBody>
      </p:sp>
    </p:spTree>
    <p:extLst>
      <p:ext uri="{BB962C8B-B14F-4D97-AF65-F5344CB8AC3E}">
        <p14:creationId xmlns:p14="http://schemas.microsoft.com/office/powerpoint/2010/main" val="186987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type="wd">
                                    <p:tmPct val="15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Rectangle 1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1943AB-5277-3A4A-A495-F5B771F10F70}"/>
              </a:ext>
            </a:extLst>
          </p:cNvPr>
          <p:cNvSpPr>
            <a:spLocks noGrp="1"/>
          </p:cNvSpPr>
          <p:nvPr>
            <p:ph type="ctrTitle"/>
          </p:nvPr>
        </p:nvSpPr>
        <p:spPr>
          <a:xfrm>
            <a:off x="699714" y="353160"/>
            <a:ext cx="7091300" cy="898581"/>
          </a:xfrm>
        </p:spPr>
        <p:txBody>
          <a:bodyPr anchor="ctr">
            <a:normAutofit/>
          </a:bodyPr>
          <a:lstStyle/>
          <a:p>
            <a:pPr algn="l"/>
            <a:r>
              <a:rPr lang="en-US" sz="4000" dirty="0">
                <a:solidFill>
                  <a:srgbClr val="FFFFFF"/>
                </a:solidFill>
              </a:rPr>
              <a:t>Logistic Regression Model </a:t>
            </a:r>
          </a:p>
        </p:txBody>
      </p:sp>
      <p:pic>
        <p:nvPicPr>
          <p:cNvPr id="5" name="Picture 4" descr="A screenshot of a computer&#10;&#10;AI-generated content may be incorrect.">
            <a:extLst>
              <a:ext uri="{FF2B5EF4-FFF2-40B4-BE49-F238E27FC236}">
                <a16:creationId xmlns:a16="http://schemas.microsoft.com/office/drawing/2014/main" id="{088CF875-5C1A-1CC8-96A6-8FD3B39C7867}"/>
              </a:ext>
            </a:extLst>
          </p:cNvPr>
          <p:cNvPicPr>
            <a:picLocks noChangeAspect="1"/>
          </p:cNvPicPr>
          <p:nvPr/>
        </p:nvPicPr>
        <p:blipFill>
          <a:blip r:embed="rId2"/>
          <a:stretch>
            <a:fillRect/>
          </a:stretch>
        </p:blipFill>
        <p:spPr>
          <a:xfrm>
            <a:off x="715748" y="3083475"/>
            <a:ext cx="5131088" cy="2193538"/>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F36BAA15-0621-52A0-0D5E-EA8625635FDB}"/>
              </a:ext>
            </a:extLst>
          </p:cNvPr>
          <p:cNvPicPr>
            <a:picLocks noChangeAspect="1"/>
          </p:cNvPicPr>
          <p:nvPr/>
        </p:nvPicPr>
        <p:blipFill>
          <a:blip r:embed="rId3"/>
          <a:stretch>
            <a:fillRect/>
          </a:stretch>
        </p:blipFill>
        <p:spPr>
          <a:xfrm>
            <a:off x="6345165" y="2217815"/>
            <a:ext cx="4417491" cy="3997831"/>
          </a:xfrm>
          <a:prstGeom prst="rect">
            <a:avLst/>
          </a:prstGeom>
        </p:spPr>
      </p:pic>
    </p:spTree>
    <p:extLst>
      <p:ext uri="{BB962C8B-B14F-4D97-AF65-F5344CB8AC3E}">
        <p14:creationId xmlns:p14="http://schemas.microsoft.com/office/powerpoint/2010/main" val="3772133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24FC8D-7B14-ADD7-2B3A-A43AAF419BFB}"/>
              </a:ext>
            </a:extLst>
          </p:cNvPr>
          <p:cNvSpPr>
            <a:spLocks noGrp="1"/>
          </p:cNvSpPr>
          <p:nvPr>
            <p:ph type="ctrTitle"/>
          </p:nvPr>
        </p:nvSpPr>
        <p:spPr>
          <a:xfrm>
            <a:off x="965201" y="1036674"/>
            <a:ext cx="4213838" cy="2225047"/>
          </a:xfrm>
        </p:spPr>
        <p:txBody>
          <a:bodyPr anchor="b">
            <a:normAutofit fontScale="90000"/>
          </a:bodyPr>
          <a:lstStyle/>
          <a:p>
            <a:pPr algn="l"/>
            <a:r>
              <a:rPr lang="en-US" sz="4500" dirty="0"/>
              <a:t>Logistic Regression- Evaluation Performance</a:t>
            </a:r>
          </a:p>
        </p:txBody>
      </p:sp>
      <p:sp>
        <p:nvSpPr>
          <p:cNvPr id="3" name="Subtitle 2">
            <a:extLst>
              <a:ext uri="{FF2B5EF4-FFF2-40B4-BE49-F238E27FC236}">
                <a16:creationId xmlns:a16="http://schemas.microsoft.com/office/drawing/2014/main" id="{797890BE-0A0C-BEE1-E007-D49C5819EB4E}"/>
              </a:ext>
            </a:extLst>
          </p:cNvPr>
          <p:cNvSpPr>
            <a:spLocks noGrp="1"/>
          </p:cNvSpPr>
          <p:nvPr>
            <p:ph type="subTitle" idx="1"/>
          </p:nvPr>
        </p:nvSpPr>
        <p:spPr>
          <a:xfrm>
            <a:off x="965202" y="3596279"/>
            <a:ext cx="3689094" cy="1713388"/>
          </a:xfrm>
        </p:spPr>
        <p:txBody>
          <a:bodyPr anchor="t">
            <a:normAutofit fontScale="92500" lnSpcReduction="20000"/>
          </a:bodyPr>
          <a:lstStyle/>
          <a:p>
            <a:pPr algn="l"/>
            <a:r>
              <a:rPr lang="en-US" sz="2000" dirty="0"/>
              <a:t>The Recall of the Logistic Regression is equal to 52%, that means the Sensitivity is also equal to 52%. This is the ability to detect the important class, which is the Diabetic value in the Outcome.</a:t>
            </a:r>
          </a:p>
        </p:txBody>
      </p:sp>
      <p:pic>
        <p:nvPicPr>
          <p:cNvPr id="5" name="Picture 4">
            <a:extLst>
              <a:ext uri="{FF2B5EF4-FFF2-40B4-BE49-F238E27FC236}">
                <a16:creationId xmlns:a16="http://schemas.microsoft.com/office/drawing/2014/main" id="{F66E422D-8091-956F-8A54-B419A617F233}"/>
              </a:ext>
            </a:extLst>
          </p:cNvPr>
          <p:cNvPicPr>
            <a:picLocks noChangeAspect="1"/>
          </p:cNvPicPr>
          <p:nvPr/>
        </p:nvPicPr>
        <p:blipFill>
          <a:blip r:embed="rId2"/>
          <a:stretch>
            <a:fillRect/>
          </a:stretch>
        </p:blipFill>
        <p:spPr>
          <a:xfrm>
            <a:off x="5342861" y="1798205"/>
            <a:ext cx="5462961" cy="2924869"/>
          </a:xfrm>
          <a:prstGeom prst="rect">
            <a:avLst/>
          </a:prstGeom>
        </p:spPr>
      </p:pic>
    </p:spTree>
    <p:extLst>
      <p:ext uri="{BB962C8B-B14F-4D97-AF65-F5344CB8AC3E}">
        <p14:creationId xmlns:p14="http://schemas.microsoft.com/office/powerpoint/2010/main" val="4210833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866D0-C5F7-2580-733E-70DF9D155A08}"/>
              </a:ext>
            </a:extLst>
          </p:cNvPr>
          <p:cNvSpPr>
            <a:spLocks noGrp="1"/>
          </p:cNvSpPr>
          <p:nvPr>
            <p:ph type="ctrTitle"/>
          </p:nvPr>
        </p:nvSpPr>
        <p:spPr>
          <a:xfrm>
            <a:off x="1524000" y="1122363"/>
            <a:ext cx="9144000" cy="767909"/>
          </a:xfrm>
        </p:spPr>
        <p:txBody>
          <a:bodyPr>
            <a:normAutofit fontScale="90000"/>
          </a:bodyPr>
          <a:lstStyle/>
          <a:p>
            <a:pPr algn="l"/>
            <a:r>
              <a:rPr lang="en-US" dirty="0"/>
              <a:t>Decision Tree Model</a:t>
            </a:r>
          </a:p>
        </p:txBody>
      </p:sp>
      <p:sp>
        <p:nvSpPr>
          <p:cNvPr id="3" name="Subtitle 2">
            <a:extLst>
              <a:ext uri="{FF2B5EF4-FFF2-40B4-BE49-F238E27FC236}">
                <a16:creationId xmlns:a16="http://schemas.microsoft.com/office/drawing/2014/main" id="{69FF6E2E-5DC7-7538-7065-D181CBA695CB}"/>
              </a:ext>
            </a:extLst>
          </p:cNvPr>
          <p:cNvSpPr>
            <a:spLocks noGrp="1"/>
          </p:cNvSpPr>
          <p:nvPr>
            <p:ph type="subTitle" idx="1"/>
          </p:nvPr>
        </p:nvSpPr>
        <p:spPr>
          <a:xfrm>
            <a:off x="1524000" y="2174582"/>
            <a:ext cx="9144000" cy="2919932"/>
          </a:xfrm>
        </p:spPr>
        <p:txBody>
          <a:bodyPr/>
          <a:lstStyle/>
          <a:p>
            <a:pPr algn="l"/>
            <a:r>
              <a:rPr lang="en-US" dirty="0"/>
              <a:t>As the Logistic Regression was built and is performing at a low rate, I would need to train another model and evaluate its performance compared to the previous model. The model is a Decision Tree. </a:t>
            </a:r>
          </a:p>
          <a:p>
            <a:pPr algn="l"/>
            <a:r>
              <a:rPr lang="en-US" dirty="0"/>
              <a:t>Note that the Decision Tree model is also trained after partitioning the datasets to avoid overfitting. The model is built with the largest dataset, which is the Training Datasets, and the prediction and the model performance will be done on the Validation datasets.  </a:t>
            </a:r>
          </a:p>
        </p:txBody>
      </p:sp>
    </p:spTree>
    <p:extLst>
      <p:ext uri="{BB962C8B-B14F-4D97-AF65-F5344CB8AC3E}">
        <p14:creationId xmlns:p14="http://schemas.microsoft.com/office/powerpoint/2010/main" val="1038031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29588B-77BF-68C9-32D2-77D3C21B206E}"/>
              </a:ext>
            </a:extLst>
          </p:cNvPr>
          <p:cNvSpPr>
            <a:spLocks noGrp="1"/>
          </p:cNvSpPr>
          <p:nvPr>
            <p:ph type="ctrTitle"/>
          </p:nvPr>
        </p:nvSpPr>
        <p:spPr>
          <a:xfrm>
            <a:off x="699713" y="248038"/>
            <a:ext cx="7063721" cy="1159200"/>
          </a:xfrm>
        </p:spPr>
        <p:txBody>
          <a:bodyPr anchor="ctr">
            <a:normAutofit fontScale="90000"/>
          </a:bodyPr>
          <a:lstStyle/>
          <a:p>
            <a:pPr algn="l"/>
            <a:r>
              <a:rPr lang="en-US" sz="4000" dirty="0">
                <a:solidFill>
                  <a:srgbClr val="FFFFFF"/>
                </a:solidFill>
              </a:rPr>
              <a:t>The Result of the Decision Tree Model</a:t>
            </a:r>
          </a:p>
        </p:txBody>
      </p:sp>
      <p:pic>
        <p:nvPicPr>
          <p:cNvPr id="5" name="Picture 4">
            <a:extLst>
              <a:ext uri="{FF2B5EF4-FFF2-40B4-BE49-F238E27FC236}">
                <a16:creationId xmlns:a16="http://schemas.microsoft.com/office/drawing/2014/main" id="{2DEFDFF7-4AE0-7C84-5212-EBB636CB9F12}"/>
              </a:ext>
            </a:extLst>
          </p:cNvPr>
          <p:cNvPicPr>
            <a:picLocks noChangeAspect="1"/>
          </p:cNvPicPr>
          <p:nvPr/>
        </p:nvPicPr>
        <p:blipFill>
          <a:blip r:embed="rId2"/>
          <a:stretch>
            <a:fillRect/>
          </a:stretch>
        </p:blipFill>
        <p:spPr>
          <a:xfrm>
            <a:off x="432225" y="2011680"/>
            <a:ext cx="11431121" cy="4039263"/>
          </a:xfrm>
          <a:prstGeom prst="rect">
            <a:avLst/>
          </a:prstGeom>
        </p:spPr>
      </p:pic>
    </p:spTree>
    <p:extLst>
      <p:ext uri="{BB962C8B-B14F-4D97-AF65-F5344CB8AC3E}">
        <p14:creationId xmlns:p14="http://schemas.microsoft.com/office/powerpoint/2010/main" val="4000266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37D64B-ADFC-1B3C-6EEB-A8B7F808D108}"/>
              </a:ext>
            </a:extLst>
          </p:cNvPr>
          <p:cNvSpPr>
            <a:spLocks noGrp="1"/>
          </p:cNvSpPr>
          <p:nvPr>
            <p:ph type="ctrTitle"/>
          </p:nvPr>
        </p:nvSpPr>
        <p:spPr>
          <a:xfrm>
            <a:off x="1028700" y="1967266"/>
            <a:ext cx="2628900" cy="2547257"/>
          </a:xfrm>
          <a:noFill/>
        </p:spPr>
        <p:txBody>
          <a:bodyPr vert="horz" lIns="91440" tIns="45720" rIns="91440" bIns="45720" rtlCol="0" anchor="ctr">
            <a:normAutofit/>
          </a:bodyPr>
          <a:lstStyle/>
          <a:p>
            <a:pPr algn="l"/>
            <a:r>
              <a:rPr lang="en-US" sz="2000" kern="1200" dirty="0">
                <a:solidFill>
                  <a:srgbClr val="FFFFFF"/>
                </a:solidFill>
                <a:latin typeface="+mj-lt"/>
                <a:ea typeface="+mj-ea"/>
                <a:cs typeface="+mj-cs"/>
              </a:rPr>
              <a:t>The Decision Tree Performance Evaluation gives the ability to predict a positive test for a new test equal to 73%. This is Recall also known as Sensitivity. </a:t>
            </a:r>
          </a:p>
        </p:txBody>
      </p:sp>
      <p:pic>
        <p:nvPicPr>
          <p:cNvPr id="5" name="Picture 4">
            <a:extLst>
              <a:ext uri="{FF2B5EF4-FFF2-40B4-BE49-F238E27FC236}">
                <a16:creationId xmlns:a16="http://schemas.microsoft.com/office/drawing/2014/main" id="{BEC32573-B1C8-00BD-D541-D4BC38F0A6A6}"/>
              </a:ext>
            </a:extLst>
          </p:cNvPr>
          <p:cNvPicPr>
            <a:picLocks noChangeAspect="1"/>
          </p:cNvPicPr>
          <p:nvPr/>
        </p:nvPicPr>
        <p:blipFill>
          <a:blip r:embed="rId2"/>
          <a:stretch>
            <a:fillRect/>
          </a:stretch>
        </p:blipFill>
        <p:spPr>
          <a:xfrm>
            <a:off x="5116302" y="643466"/>
            <a:ext cx="6102728" cy="5568739"/>
          </a:xfrm>
          <a:prstGeom prst="rect">
            <a:avLst/>
          </a:prstGeom>
        </p:spPr>
      </p:pic>
    </p:spTree>
    <p:extLst>
      <p:ext uri="{BB962C8B-B14F-4D97-AF65-F5344CB8AC3E}">
        <p14:creationId xmlns:p14="http://schemas.microsoft.com/office/powerpoint/2010/main" val="2066325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19B653C-798C-4333-8452-3DF3AE3C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FE50278-E2EC-42B2-A1F1-921DD3990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305994" y="-5310547"/>
            <a:ext cx="1580014" cy="12192002"/>
          </a:xfrm>
          <a:prstGeom prst="rect">
            <a:avLst/>
          </a:prstGeom>
          <a:gradFill>
            <a:gsLst>
              <a:gs pos="19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1236153F-0DB4-40DD-87C6-B40C1B7E2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72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56ACE-913D-1179-8479-FE692660AA4B}"/>
              </a:ext>
            </a:extLst>
          </p:cNvPr>
          <p:cNvSpPr>
            <a:spLocks noGrp="1"/>
          </p:cNvSpPr>
          <p:nvPr>
            <p:ph type="ctrTitle"/>
          </p:nvPr>
        </p:nvSpPr>
        <p:spPr>
          <a:xfrm>
            <a:off x="699715" y="288404"/>
            <a:ext cx="7170656" cy="977442"/>
          </a:xfrm>
        </p:spPr>
        <p:txBody>
          <a:bodyPr anchor="ctr">
            <a:normAutofit/>
          </a:bodyPr>
          <a:lstStyle/>
          <a:p>
            <a:pPr algn="l"/>
            <a:r>
              <a:rPr lang="en-US" sz="4000">
                <a:solidFill>
                  <a:srgbClr val="FFFFFF"/>
                </a:solidFill>
              </a:rPr>
              <a:t>Exploratory Data Analysis</a:t>
            </a:r>
          </a:p>
        </p:txBody>
      </p:sp>
      <p:sp>
        <p:nvSpPr>
          <p:cNvPr id="3" name="Subtitle 2">
            <a:extLst>
              <a:ext uri="{FF2B5EF4-FFF2-40B4-BE49-F238E27FC236}">
                <a16:creationId xmlns:a16="http://schemas.microsoft.com/office/drawing/2014/main" id="{22FF9ACA-F543-07C9-CD3E-E30FD1C4865C}"/>
              </a:ext>
            </a:extLst>
          </p:cNvPr>
          <p:cNvSpPr>
            <a:spLocks noGrp="1"/>
          </p:cNvSpPr>
          <p:nvPr>
            <p:ph type="subTitle" idx="1"/>
          </p:nvPr>
        </p:nvSpPr>
        <p:spPr>
          <a:xfrm>
            <a:off x="8128856" y="199287"/>
            <a:ext cx="3634247" cy="1376174"/>
          </a:xfrm>
        </p:spPr>
        <p:txBody>
          <a:bodyPr anchor="ctr">
            <a:noAutofit/>
          </a:bodyPr>
          <a:lstStyle/>
          <a:p>
            <a:pPr algn="l"/>
            <a:r>
              <a:rPr lang="en-US" sz="1000" dirty="0">
                <a:solidFill>
                  <a:srgbClr val="FFFFFF"/>
                </a:solidFill>
              </a:rPr>
              <a:t>In this analysis, I have a Diabetes dataset that contains 10 variables. Below is the list of the following variables with no missing values in either one. </a:t>
            </a:r>
          </a:p>
          <a:p>
            <a:pPr algn="l"/>
            <a:r>
              <a:rPr lang="en-US" sz="1000" dirty="0">
                <a:solidFill>
                  <a:srgbClr val="FFFFFF"/>
                </a:solidFill>
              </a:rPr>
              <a:t>However, some variables such as BMI, Blood Pressure, Insulin, Skin Thickness,  Glucose contain 0 values which do not make sense. I  have to replace the 0 values with the Mean Value. </a:t>
            </a:r>
          </a:p>
          <a:p>
            <a:pPr algn="l"/>
            <a:r>
              <a:rPr lang="en-US" sz="1000" dirty="0">
                <a:solidFill>
                  <a:srgbClr val="FFFFFF"/>
                </a:solidFill>
              </a:rPr>
              <a:t>        </a:t>
            </a:r>
          </a:p>
        </p:txBody>
      </p:sp>
      <p:pic>
        <p:nvPicPr>
          <p:cNvPr id="7" name="Picture 6">
            <a:extLst>
              <a:ext uri="{FF2B5EF4-FFF2-40B4-BE49-F238E27FC236}">
                <a16:creationId xmlns:a16="http://schemas.microsoft.com/office/drawing/2014/main" id="{5F8AACFF-1D81-2956-D9C3-1EA4FADBA6C5}"/>
              </a:ext>
            </a:extLst>
          </p:cNvPr>
          <p:cNvPicPr>
            <a:picLocks noChangeAspect="1"/>
          </p:cNvPicPr>
          <p:nvPr/>
        </p:nvPicPr>
        <p:blipFill>
          <a:blip r:embed="rId2"/>
          <a:stretch>
            <a:fillRect/>
          </a:stretch>
        </p:blipFill>
        <p:spPr>
          <a:xfrm>
            <a:off x="902553" y="2731058"/>
            <a:ext cx="3238707" cy="2963417"/>
          </a:xfrm>
          <a:prstGeom prst="rect">
            <a:avLst/>
          </a:prstGeom>
        </p:spPr>
      </p:pic>
      <p:pic>
        <p:nvPicPr>
          <p:cNvPr id="5" name="Picture 4">
            <a:extLst>
              <a:ext uri="{FF2B5EF4-FFF2-40B4-BE49-F238E27FC236}">
                <a16:creationId xmlns:a16="http://schemas.microsoft.com/office/drawing/2014/main" id="{471C5094-A371-A7C4-98DC-F449A996FE2E}"/>
              </a:ext>
            </a:extLst>
          </p:cNvPr>
          <p:cNvPicPr>
            <a:picLocks noChangeAspect="1"/>
          </p:cNvPicPr>
          <p:nvPr/>
        </p:nvPicPr>
        <p:blipFill>
          <a:blip r:embed="rId3"/>
          <a:stretch>
            <a:fillRect/>
          </a:stretch>
        </p:blipFill>
        <p:spPr>
          <a:xfrm>
            <a:off x="4476646" y="3407139"/>
            <a:ext cx="3238707" cy="1611255"/>
          </a:xfrm>
          <a:prstGeom prst="rect">
            <a:avLst/>
          </a:prstGeom>
        </p:spPr>
      </p:pic>
      <p:pic>
        <p:nvPicPr>
          <p:cNvPr id="9" name="Picture 8">
            <a:extLst>
              <a:ext uri="{FF2B5EF4-FFF2-40B4-BE49-F238E27FC236}">
                <a16:creationId xmlns:a16="http://schemas.microsoft.com/office/drawing/2014/main" id="{03FDEA95-1B22-D646-22BC-A24C0069FF96}"/>
              </a:ext>
            </a:extLst>
          </p:cNvPr>
          <p:cNvPicPr>
            <a:picLocks noChangeAspect="1"/>
          </p:cNvPicPr>
          <p:nvPr/>
        </p:nvPicPr>
        <p:blipFill>
          <a:blip r:embed="rId4"/>
          <a:stretch>
            <a:fillRect/>
          </a:stretch>
        </p:blipFill>
        <p:spPr>
          <a:xfrm>
            <a:off x="8050740" y="3706719"/>
            <a:ext cx="3238707" cy="1012096"/>
          </a:xfrm>
          <a:prstGeom prst="rect">
            <a:avLst/>
          </a:prstGeom>
        </p:spPr>
      </p:pic>
    </p:spTree>
    <p:extLst>
      <p:ext uri="{BB962C8B-B14F-4D97-AF65-F5344CB8AC3E}">
        <p14:creationId xmlns:p14="http://schemas.microsoft.com/office/powerpoint/2010/main" val="63520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6359D6B-C4C9-E07B-8ED0-906F87FF1497}"/>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Recommendations</a:t>
            </a:r>
          </a:p>
        </p:txBody>
      </p:sp>
      <p:sp>
        <p:nvSpPr>
          <p:cNvPr id="3" name="Subtitle 2">
            <a:extLst>
              <a:ext uri="{FF2B5EF4-FFF2-40B4-BE49-F238E27FC236}">
                <a16:creationId xmlns:a16="http://schemas.microsoft.com/office/drawing/2014/main" id="{D12BA32E-DBEC-B790-4E2E-754EA0C858A7}"/>
              </a:ext>
            </a:extLst>
          </p:cNvPr>
          <p:cNvSpPr>
            <a:spLocks noGrp="1"/>
          </p:cNvSpPr>
          <p:nvPr>
            <p:ph type="subTitle" idx="1"/>
          </p:nvPr>
        </p:nvSpPr>
        <p:spPr>
          <a:xfrm>
            <a:off x="1350682" y="4870824"/>
            <a:ext cx="10005951" cy="1458258"/>
          </a:xfrm>
        </p:spPr>
        <p:txBody>
          <a:bodyPr anchor="ctr">
            <a:normAutofit/>
          </a:bodyPr>
          <a:lstStyle/>
          <a:p>
            <a:pPr algn="l"/>
            <a:r>
              <a:rPr lang="en-US"/>
              <a:t>For this predictive analytics for patient outcome, I would suggest using the decision tree model as the better performing model to classify the result of a new test( future patient).</a:t>
            </a:r>
          </a:p>
        </p:txBody>
      </p:sp>
    </p:spTree>
    <p:extLst>
      <p:ext uri="{BB962C8B-B14F-4D97-AF65-F5344CB8AC3E}">
        <p14:creationId xmlns:p14="http://schemas.microsoft.com/office/powerpoint/2010/main" val="356052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CD93B0-8BDF-FF5C-AA4A-174A734C1AC3}"/>
              </a:ext>
            </a:extLst>
          </p:cNvPr>
          <p:cNvSpPr>
            <a:spLocks noGrp="1"/>
          </p:cNvSpPr>
          <p:nvPr>
            <p:ph type="ctrTitle"/>
          </p:nvPr>
        </p:nvSpPr>
        <p:spPr>
          <a:xfrm>
            <a:off x="699713" y="248038"/>
            <a:ext cx="7063721" cy="1159200"/>
          </a:xfrm>
        </p:spPr>
        <p:txBody>
          <a:bodyPr vert="horz" lIns="91440" tIns="45720" rIns="91440" bIns="45720" rtlCol="0" anchor="ctr">
            <a:normAutofit/>
          </a:bodyPr>
          <a:lstStyle/>
          <a:p>
            <a:pPr algn="l"/>
            <a:r>
              <a:rPr lang="en-US" sz="2500" kern="1200" dirty="0">
                <a:solidFill>
                  <a:srgbClr val="FFFFFF"/>
                </a:solidFill>
                <a:latin typeface="+mj-lt"/>
                <a:ea typeface="+mj-ea"/>
                <a:cs typeface="+mj-cs"/>
              </a:rPr>
              <a:t>The outcome variable has two values. </a:t>
            </a:r>
            <a:br>
              <a:rPr lang="en-US" sz="2500" kern="1200" dirty="0">
                <a:solidFill>
                  <a:srgbClr val="FFFFFF"/>
                </a:solidFill>
                <a:latin typeface="+mj-lt"/>
                <a:ea typeface="+mj-ea"/>
                <a:cs typeface="+mj-cs"/>
              </a:rPr>
            </a:br>
            <a:r>
              <a:rPr lang="en-US" sz="2500" kern="1200" dirty="0">
                <a:solidFill>
                  <a:srgbClr val="FFFFFF"/>
                </a:solidFill>
                <a:latin typeface="+mj-lt"/>
                <a:ea typeface="+mj-ea"/>
                <a:cs typeface="+mj-cs"/>
              </a:rPr>
              <a:t>- 0 is Non- Diabetes</a:t>
            </a:r>
            <a:br>
              <a:rPr lang="en-US" sz="2500" kern="1200" dirty="0">
                <a:solidFill>
                  <a:srgbClr val="FFFFFF"/>
                </a:solidFill>
                <a:latin typeface="+mj-lt"/>
                <a:ea typeface="+mj-ea"/>
                <a:cs typeface="+mj-cs"/>
              </a:rPr>
            </a:br>
            <a:r>
              <a:rPr lang="en-US" sz="2500" kern="1200" dirty="0">
                <a:solidFill>
                  <a:srgbClr val="FFFFFF"/>
                </a:solidFill>
                <a:latin typeface="+mj-lt"/>
                <a:ea typeface="+mj-ea"/>
                <a:cs typeface="+mj-cs"/>
              </a:rPr>
              <a:t>- 1 is Diabetes</a:t>
            </a:r>
          </a:p>
        </p:txBody>
      </p:sp>
      <p:pic>
        <p:nvPicPr>
          <p:cNvPr id="5" name="Picture 4">
            <a:extLst>
              <a:ext uri="{FF2B5EF4-FFF2-40B4-BE49-F238E27FC236}">
                <a16:creationId xmlns:a16="http://schemas.microsoft.com/office/drawing/2014/main" id="{7E7EE5E3-ECD8-DDCF-AE8C-61FF489F9BF5}"/>
              </a:ext>
            </a:extLst>
          </p:cNvPr>
          <p:cNvPicPr>
            <a:picLocks noChangeAspect="1"/>
          </p:cNvPicPr>
          <p:nvPr/>
        </p:nvPicPr>
        <p:blipFill>
          <a:blip r:embed="rId2"/>
          <a:stretch>
            <a:fillRect/>
          </a:stretch>
        </p:blipFill>
        <p:spPr>
          <a:xfrm>
            <a:off x="2881443" y="1966293"/>
            <a:ext cx="6429112" cy="4452160"/>
          </a:xfrm>
          <a:prstGeom prst="rect">
            <a:avLst/>
          </a:prstGeom>
        </p:spPr>
      </p:pic>
    </p:spTree>
    <p:extLst>
      <p:ext uri="{BB962C8B-B14F-4D97-AF65-F5344CB8AC3E}">
        <p14:creationId xmlns:p14="http://schemas.microsoft.com/office/powerpoint/2010/main" val="3600232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F31D1B-74E7-B27A-9DB9-DC98D5706DA9}"/>
              </a:ext>
            </a:extLst>
          </p:cNvPr>
          <p:cNvSpPr>
            <a:spLocks noGrp="1"/>
          </p:cNvSpPr>
          <p:nvPr>
            <p:ph type="ctrTitle"/>
          </p:nvPr>
        </p:nvSpPr>
        <p:spPr>
          <a:xfrm>
            <a:off x="699713" y="248038"/>
            <a:ext cx="7063721" cy="1159200"/>
          </a:xfrm>
        </p:spPr>
        <p:txBody>
          <a:bodyPr vert="horz" lIns="91440" tIns="45720" rIns="91440" bIns="45720" rtlCol="0" anchor="ctr">
            <a:normAutofit/>
          </a:bodyPr>
          <a:lstStyle/>
          <a:p>
            <a:pPr algn="l"/>
            <a:r>
              <a:rPr lang="en-US" sz="3100" kern="1200">
                <a:solidFill>
                  <a:srgbClr val="FFFFFF"/>
                </a:solidFill>
                <a:latin typeface="+mj-lt"/>
                <a:ea typeface="+mj-ea"/>
                <a:cs typeface="+mj-cs"/>
              </a:rPr>
              <a:t>The histograms for the numerical variables show the shape of the numerical variables </a:t>
            </a:r>
          </a:p>
        </p:txBody>
      </p:sp>
      <p:pic>
        <p:nvPicPr>
          <p:cNvPr id="5" name="Picture 4">
            <a:extLst>
              <a:ext uri="{FF2B5EF4-FFF2-40B4-BE49-F238E27FC236}">
                <a16:creationId xmlns:a16="http://schemas.microsoft.com/office/drawing/2014/main" id="{9D901923-44F7-E08F-D2BC-6B9D98470C18}"/>
              </a:ext>
            </a:extLst>
          </p:cNvPr>
          <p:cNvPicPr>
            <a:picLocks noChangeAspect="1"/>
          </p:cNvPicPr>
          <p:nvPr/>
        </p:nvPicPr>
        <p:blipFill>
          <a:blip r:embed="rId2"/>
          <a:stretch>
            <a:fillRect/>
          </a:stretch>
        </p:blipFill>
        <p:spPr>
          <a:xfrm>
            <a:off x="432225" y="2054297"/>
            <a:ext cx="11327549" cy="4276151"/>
          </a:xfrm>
          <a:prstGeom prst="rect">
            <a:avLst/>
          </a:prstGeom>
        </p:spPr>
      </p:pic>
    </p:spTree>
    <p:extLst>
      <p:ext uri="{BB962C8B-B14F-4D97-AF65-F5344CB8AC3E}">
        <p14:creationId xmlns:p14="http://schemas.microsoft.com/office/powerpoint/2010/main" val="2099068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C69866-54BC-263F-73C1-6A2F554E18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BDA9C4-05F7-456D-138C-E65C3C4F7666}"/>
              </a:ext>
            </a:extLst>
          </p:cNvPr>
          <p:cNvSpPr>
            <a:spLocks noGrp="1"/>
          </p:cNvSpPr>
          <p:nvPr>
            <p:ph type="ctrTitle"/>
          </p:nvPr>
        </p:nvSpPr>
        <p:spPr>
          <a:xfrm>
            <a:off x="556532" y="643467"/>
            <a:ext cx="11210925" cy="744836"/>
          </a:xfrm>
        </p:spPr>
        <p:txBody>
          <a:bodyPr vert="horz" lIns="91440" tIns="45720" rIns="91440" bIns="45720" rtlCol="0" anchor="ctr">
            <a:normAutofit/>
          </a:bodyPr>
          <a:lstStyle/>
          <a:p>
            <a:pPr algn="l"/>
            <a:r>
              <a:rPr lang="en-US" sz="3200" kern="1200" dirty="0">
                <a:solidFill>
                  <a:schemeClr val="bg1"/>
                </a:solidFill>
                <a:latin typeface="+mj-lt"/>
                <a:ea typeface="+mj-ea"/>
                <a:cs typeface="+mj-cs"/>
              </a:rPr>
              <a:t>The histograms for the numerical variables</a:t>
            </a:r>
          </a:p>
        </p:txBody>
      </p:sp>
      <p:pic>
        <p:nvPicPr>
          <p:cNvPr id="4" name="Picture 3">
            <a:extLst>
              <a:ext uri="{FF2B5EF4-FFF2-40B4-BE49-F238E27FC236}">
                <a16:creationId xmlns:a16="http://schemas.microsoft.com/office/drawing/2014/main" id="{726EB0CD-E0D5-65CE-592A-76C7F6D9F6AD}"/>
              </a:ext>
            </a:extLst>
          </p:cNvPr>
          <p:cNvPicPr>
            <a:picLocks noChangeAspect="1"/>
          </p:cNvPicPr>
          <p:nvPr/>
        </p:nvPicPr>
        <p:blipFill>
          <a:blip r:embed="rId2"/>
          <a:stretch>
            <a:fillRect/>
          </a:stretch>
        </p:blipFill>
        <p:spPr>
          <a:xfrm>
            <a:off x="485030" y="1995476"/>
            <a:ext cx="11364029" cy="3626095"/>
          </a:xfrm>
          <a:prstGeom prst="rect">
            <a:avLst/>
          </a:prstGeom>
        </p:spPr>
      </p:pic>
    </p:spTree>
    <p:extLst>
      <p:ext uri="{BB962C8B-B14F-4D97-AF65-F5344CB8AC3E}">
        <p14:creationId xmlns:p14="http://schemas.microsoft.com/office/powerpoint/2010/main" val="1275455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FD4CCCC-0850-A45C-CFE3-1832F712B8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2E3FAC-0976-4B4F-4A79-90EE7C7AB914}"/>
              </a:ext>
            </a:extLst>
          </p:cNvPr>
          <p:cNvSpPr>
            <a:spLocks noGrp="1"/>
          </p:cNvSpPr>
          <p:nvPr>
            <p:ph type="ctrTitle"/>
          </p:nvPr>
        </p:nvSpPr>
        <p:spPr>
          <a:xfrm>
            <a:off x="828675" y="494414"/>
            <a:ext cx="10534650" cy="817403"/>
          </a:xfrm>
        </p:spPr>
        <p:txBody>
          <a:bodyPr vert="horz" lIns="91440" tIns="45720" rIns="91440" bIns="45720" rtlCol="0" anchor="b">
            <a:normAutofit/>
          </a:bodyPr>
          <a:lstStyle/>
          <a:p>
            <a:r>
              <a:rPr lang="en-US" sz="3600" kern="1200">
                <a:latin typeface="+mj-lt"/>
                <a:ea typeface="+mj-ea"/>
                <a:cs typeface="+mj-cs"/>
              </a:rPr>
              <a:t>The histograms for the numerical variables</a:t>
            </a:r>
          </a:p>
        </p:txBody>
      </p:sp>
      <p:pic>
        <p:nvPicPr>
          <p:cNvPr id="5" name="Picture 4">
            <a:extLst>
              <a:ext uri="{FF2B5EF4-FFF2-40B4-BE49-F238E27FC236}">
                <a16:creationId xmlns:a16="http://schemas.microsoft.com/office/drawing/2014/main" id="{98CF25C9-F4E5-D67D-61AC-399ED60E29A8}"/>
              </a:ext>
            </a:extLst>
          </p:cNvPr>
          <p:cNvPicPr>
            <a:picLocks noChangeAspect="1"/>
          </p:cNvPicPr>
          <p:nvPr/>
        </p:nvPicPr>
        <p:blipFill>
          <a:blip r:embed="rId2"/>
          <a:stretch>
            <a:fillRect/>
          </a:stretch>
        </p:blipFill>
        <p:spPr>
          <a:xfrm>
            <a:off x="828675" y="1806231"/>
            <a:ext cx="10639425" cy="4403738"/>
          </a:xfrm>
          <a:prstGeom prst="rect">
            <a:avLst/>
          </a:prstGeom>
        </p:spPr>
      </p:pic>
    </p:spTree>
    <p:extLst>
      <p:ext uri="{BB962C8B-B14F-4D97-AF65-F5344CB8AC3E}">
        <p14:creationId xmlns:p14="http://schemas.microsoft.com/office/powerpoint/2010/main" val="2834935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46FF1-A863-C927-A25C-6E2057CA385E}"/>
              </a:ext>
            </a:extLst>
          </p:cNvPr>
          <p:cNvSpPr>
            <a:spLocks noGrp="1"/>
          </p:cNvSpPr>
          <p:nvPr>
            <p:ph type="ctrTitle"/>
          </p:nvPr>
        </p:nvSpPr>
        <p:spPr>
          <a:xfrm>
            <a:off x="1075765" y="268942"/>
            <a:ext cx="9443811" cy="685216"/>
          </a:xfrm>
        </p:spPr>
        <p:txBody>
          <a:bodyPr>
            <a:normAutofit fontScale="90000"/>
          </a:bodyPr>
          <a:lstStyle/>
          <a:p>
            <a:pPr algn="l"/>
            <a:r>
              <a:rPr lang="en-US" sz="2400"/>
              <a:t>Correlation Matrix shows the numerical variables that have a relationship among them and how strong their relationship is. </a:t>
            </a:r>
            <a:endParaRPr lang="en-US" sz="2400" dirty="0"/>
          </a:p>
        </p:txBody>
      </p:sp>
      <p:pic>
        <p:nvPicPr>
          <p:cNvPr id="5" name="Picture 4">
            <a:extLst>
              <a:ext uri="{FF2B5EF4-FFF2-40B4-BE49-F238E27FC236}">
                <a16:creationId xmlns:a16="http://schemas.microsoft.com/office/drawing/2014/main" id="{D67DE5FE-CF1A-3ACF-05F4-DFA0D0C650CF}"/>
              </a:ext>
            </a:extLst>
          </p:cNvPr>
          <p:cNvPicPr>
            <a:picLocks noChangeAspect="1"/>
          </p:cNvPicPr>
          <p:nvPr/>
        </p:nvPicPr>
        <p:blipFill>
          <a:blip r:embed="rId2"/>
          <a:stretch>
            <a:fillRect/>
          </a:stretch>
        </p:blipFill>
        <p:spPr>
          <a:xfrm>
            <a:off x="3209904" y="1052495"/>
            <a:ext cx="5772192" cy="3479748"/>
          </a:xfrm>
          <a:prstGeom prst="rect">
            <a:avLst/>
          </a:prstGeom>
        </p:spPr>
      </p:pic>
      <p:pic>
        <p:nvPicPr>
          <p:cNvPr id="7" name="Picture 6">
            <a:extLst>
              <a:ext uri="{FF2B5EF4-FFF2-40B4-BE49-F238E27FC236}">
                <a16:creationId xmlns:a16="http://schemas.microsoft.com/office/drawing/2014/main" id="{98B193D5-19C3-0EAB-5E8A-09C76AB4867E}"/>
              </a:ext>
            </a:extLst>
          </p:cNvPr>
          <p:cNvPicPr>
            <a:picLocks noChangeAspect="1"/>
          </p:cNvPicPr>
          <p:nvPr/>
        </p:nvPicPr>
        <p:blipFill>
          <a:blip r:embed="rId3"/>
          <a:stretch>
            <a:fillRect/>
          </a:stretch>
        </p:blipFill>
        <p:spPr>
          <a:xfrm>
            <a:off x="2444008" y="3910016"/>
            <a:ext cx="6477047" cy="3790978"/>
          </a:xfrm>
          <a:prstGeom prst="rect">
            <a:avLst/>
          </a:prstGeom>
        </p:spPr>
      </p:pic>
    </p:spTree>
    <p:extLst>
      <p:ext uri="{BB962C8B-B14F-4D97-AF65-F5344CB8AC3E}">
        <p14:creationId xmlns:p14="http://schemas.microsoft.com/office/powerpoint/2010/main" val="2034018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6894C-4086-9EBA-4305-287BDE3928F9}"/>
              </a:ext>
            </a:extLst>
          </p:cNvPr>
          <p:cNvSpPr>
            <a:spLocks noGrp="1"/>
          </p:cNvSpPr>
          <p:nvPr>
            <p:ph type="ctrTitle"/>
          </p:nvPr>
        </p:nvSpPr>
        <p:spPr>
          <a:xfrm>
            <a:off x="879620" y="1471351"/>
            <a:ext cx="7108911" cy="4016621"/>
          </a:xfrm>
        </p:spPr>
        <p:txBody>
          <a:bodyPr anchor="ctr">
            <a:normAutofit/>
          </a:bodyPr>
          <a:lstStyle/>
          <a:p>
            <a:pPr algn="l"/>
            <a:r>
              <a:rPr lang="en-US" sz="6600" dirty="0"/>
              <a:t>Statistical Analysis</a:t>
            </a:r>
          </a:p>
        </p:txBody>
      </p:sp>
      <p:sp>
        <p:nvSpPr>
          <p:cNvPr id="3" name="Subtitle 2">
            <a:extLst>
              <a:ext uri="{FF2B5EF4-FFF2-40B4-BE49-F238E27FC236}">
                <a16:creationId xmlns:a16="http://schemas.microsoft.com/office/drawing/2014/main" id="{31E65531-0938-3833-A886-41AE846579BC}"/>
              </a:ext>
            </a:extLst>
          </p:cNvPr>
          <p:cNvSpPr>
            <a:spLocks noGrp="1"/>
          </p:cNvSpPr>
          <p:nvPr>
            <p:ph type="subTitle" idx="1"/>
          </p:nvPr>
        </p:nvSpPr>
        <p:spPr>
          <a:xfrm>
            <a:off x="8480238" y="1845264"/>
            <a:ext cx="3323848" cy="3268794"/>
          </a:xfrm>
        </p:spPr>
        <p:txBody>
          <a:bodyPr anchor="ctr">
            <a:noAutofit/>
          </a:bodyPr>
          <a:lstStyle/>
          <a:p>
            <a:pPr algn="l"/>
            <a:r>
              <a:rPr lang="en-US" sz="1600" dirty="0"/>
              <a:t>While the medical staff said that a positive Diabetes  test is more associated with the BMI, I will have to use a T-test and look for a significant difference in means to verify that assumption. </a:t>
            </a:r>
          </a:p>
          <a:p>
            <a:pPr algn="l"/>
            <a:r>
              <a:rPr lang="en-US" sz="1600" dirty="0"/>
              <a:t>In this case, a two-sample T-Test is necessary because the target variable has Diabetic and No-Diabetic values. I will create two groups and look at their mean values to conclude if there are statistically significant different. </a:t>
            </a:r>
          </a:p>
          <a:p>
            <a:pPr algn="l"/>
            <a:r>
              <a:rPr lang="en-US" sz="1600" dirty="0"/>
              <a:t>As a T-test must complete the basic requirements. Normality and Homogeneity of the datasets must be checked. </a:t>
            </a:r>
          </a:p>
        </p:txBody>
      </p:sp>
    </p:spTree>
    <p:extLst>
      <p:ext uri="{BB962C8B-B14F-4D97-AF65-F5344CB8AC3E}">
        <p14:creationId xmlns:p14="http://schemas.microsoft.com/office/powerpoint/2010/main" val="1497286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72F519-1504-00A6-8ED5-77F556DA7056}"/>
              </a:ext>
            </a:extLst>
          </p:cNvPr>
          <p:cNvSpPr>
            <a:spLocks noGrp="1"/>
          </p:cNvSpPr>
          <p:nvPr>
            <p:ph type="ctrTitle"/>
          </p:nvPr>
        </p:nvSpPr>
        <p:spPr>
          <a:xfrm>
            <a:off x="699713" y="248038"/>
            <a:ext cx="7063721" cy="1159200"/>
          </a:xfrm>
        </p:spPr>
        <p:txBody>
          <a:bodyPr vert="horz" lIns="91440" tIns="45720" rIns="91440" bIns="45720" rtlCol="0" anchor="ctr">
            <a:normAutofit/>
          </a:bodyPr>
          <a:lstStyle/>
          <a:p>
            <a:pPr algn="l"/>
            <a:r>
              <a:rPr lang="en-US" sz="4000" kern="1200">
                <a:solidFill>
                  <a:srgbClr val="FFFFFF"/>
                </a:solidFill>
                <a:latin typeface="+mj-lt"/>
                <a:ea typeface="+mj-ea"/>
                <a:cs typeface="+mj-cs"/>
              </a:rPr>
              <a:t>Normality check</a:t>
            </a:r>
          </a:p>
        </p:txBody>
      </p:sp>
      <p:pic>
        <p:nvPicPr>
          <p:cNvPr id="5" name="Picture 4">
            <a:extLst>
              <a:ext uri="{FF2B5EF4-FFF2-40B4-BE49-F238E27FC236}">
                <a16:creationId xmlns:a16="http://schemas.microsoft.com/office/drawing/2014/main" id="{3E35A2C5-0CCE-39C1-D106-72BDF80EBB7C}"/>
              </a:ext>
            </a:extLst>
          </p:cNvPr>
          <p:cNvPicPr>
            <a:picLocks noChangeAspect="1"/>
          </p:cNvPicPr>
          <p:nvPr/>
        </p:nvPicPr>
        <p:blipFill>
          <a:blip r:embed="rId2"/>
          <a:stretch>
            <a:fillRect/>
          </a:stretch>
        </p:blipFill>
        <p:spPr>
          <a:xfrm>
            <a:off x="432225" y="2464923"/>
            <a:ext cx="11327549" cy="3454900"/>
          </a:xfrm>
          <a:prstGeom prst="rect">
            <a:avLst/>
          </a:prstGeom>
        </p:spPr>
      </p:pic>
    </p:spTree>
    <p:extLst>
      <p:ext uri="{BB962C8B-B14F-4D97-AF65-F5344CB8AC3E}">
        <p14:creationId xmlns:p14="http://schemas.microsoft.com/office/powerpoint/2010/main" val="1922753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553</TotalTime>
  <Words>831</Words>
  <Application>Microsoft Office PowerPoint</Application>
  <PresentationFormat>Widescreen</PresentationFormat>
  <Paragraphs>40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Aptos</vt:lpstr>
      <vt:lpstr>Aptos Display</vt:lpstr>
      <vt:lpstr>Arial</vt:lpstr>
      <vt:lpstr>Office Theme</vt:lpstr>
      <vt:lpstr>Predictive Analytics for Patient Outcomes</vt:lpstr>
      <vt:lpstr>Exploratory Data Analysis</vt:lpstr>
      <vt:lpstr>The outcome variable has two values.  - 0 is Non- Diabetes - 1 is Diabetes</vt:lpstr>
      <vt:lpstr>The histograms for the numerical variables show the shape of the numerical variables </vt:lpstr>
      <vt:lpstr>The histograms for the numerical variables</vt:lpstr>
      <vt:lpstr>The histograms for the numerical variables</vt:lpstr>
      <vt:lpstr>Correlation Matrix shows the numerical variables that have a relationship among them and how strong their relationship is. </vt:lpstr>
      <vt:lpstr>Statistical Analysis</vt:lpstr>
      <vt:lpstr>Normality check</vt:lpstr>
      <vt:lpstr>Homogeneity check</vt:lpstr>
      <vt:lpstr>Welch’s T- test</vt:lpstr>
      <vt:lpstr>Another assumption from the Medical Staff arose</vt:lpstr>
      <vt:lpstr>As a result, the null hypothesis that says that Diabetic people have a BMI equal to 30 is rejected. </vt:lpstr>
      <vt:lpstr>Likelihood of a positive Diabetes Test for a new patient</vt:lpstr>
      <vt:lpstr>Logistic Regression Model </vt:lpstr>
      <vt:lpstr>Logistic Regression- Evaluation Performance</vt:lpstr>
      <vt:lpstr>Decision Tree Model</vt:lpstr>
      <vt:lpstr>The Result of the Decision Tree Model</vt:lpstr>
      <vt:lpstr>The Decision Tree Performance Evaluation gives the ability to predict a positive test for a new test equal to 73%. This is Recall also known as Sensitivity. </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Claudia Munezero</dc:creator>
  <cp:lastModifiedBy>Claudia Munezero</cp:lastModifiedBy>
  <cp:revision>1</cp:revision>
  <dcterms:created xsi:type="dcterms:W3CDTF">2025-03-16T18:36:23Z</dcterms:created>
  <dcterms:modified xsi:type="dcterms:W3CDTF">2025-03-17T04:11:53Z</dcterms:modified>
</cp:coreProperties>
</file>