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6"/>
  </p:notesMasterIdLst>
  <p:sldIdLst>
    <p:sldId id="331" r:id="rId2"/>
    <p:sldId id="298" r:id="rId3"/>
    <p:sldId id="259" r:id="rId4"/>
    <p:sldId id="260" r:id="rId5"/>
    <p:sldId id="295" r:id="rId6"/>
    <p:sldId id="296" r:id="rId7"/>
    <p:sldId id="307" r:id="rId8"/>
    <p:sldId id="308" r:id="rId9"/>
    <p:sldId id="280" r:id="rId10"/>
    <p:sldId id="284" r:id="rId11"/>
    <p:sldId id="347" r:id="rId12"/>
    <p:sldId id="286" r:id="rId13"/>
    <p:sldId id="334" r:id="rId14"/>
    <p:sldId id="279" r:id="rId15"/>
    <p:sldId id="271" r:id="rId16"/>
    <p:sldId id="303" r:id="rId17"/>
    <p:sldId id="335" r:id="rId18"/>
    <p:sldId id="313" r:id="rId19"/>
    <p:sldId id="336" r:id="rId20"/>
    <p:sldId id="337" r:id="rId21"/>
    <p:sldId id="338" r:id="rId22"/>
    <p:sldId id="339" r:id="rId23"/>
    <p:sldId id="340" r:id="rId24"/>
    <p:sldId id="278" r:id="rId25"/>
    <p:sldId id="290" r:id="rId26"/>
    <p:sldId id="341" r:id="rId27"/>
    <p:sldId id="306" r:id="rId28"/>
    <p:sldId id="342" r:id="rId29"/>
    <p:sldId id="276" r:id="rId30"/>
    <p:sldId id="344" r:id="rId31"/>
    <p:sldId id="345" r:id="rId32"/>
    <p:sldId id="346" r:id="rId33"/>
    <p:sldId id="301" r:id="rId34"/>
    <p:sldId id="348" r:id="rId3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Raleway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8C3"/>
    <a:srgbClr val="E9EDEE"/>
    <a:srgbClr val="FFFFFF"/>
    <a:srgbClr val="1A9988"/>
    <a:srgbClr val="EB5600"/>
    <a:srgbClr val="84A39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353" autoAdjust="0"/>
  </p:normalViewPr>
  <p:slideViewPr>
    <p:cSldViewPr snapToGrid="0">
      <p:cViewPr varScale="1">
        <p:scale>
          <a:sx n="85" d="100"/>
          <a:sy n="85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7398A-6281-478A-BDAB-3E9D34A74B3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US"/>
        </a:p>
      </dgm:t>
    </dgm:pt>
    <dgm:pt modelId="{CCB98055-B7A0-48B5-B7BF-DB24E69D7A9C}">
      <dgm:prSet phldrT="[Texto]" custT="1"/>
      <dgm:spPr>
        <a:noFill/>
      </dgm:spPr>
      <dgm:t>
        <a:bodyPr/>
        <a:lstStyle/>
        <a:p>
          <a:r>
            <a:rPr lang="es-419" sz="2600" b="1" i="0" u="none" strike="noStrike" kern="1200" cap="none" dirty="0">
              <a:solidFill>
                <a:srgbClr val="1A1A1A"/>
              </a:solidFill>
              <a:latin typeface="Raleway"/>
              <a:ea typeface="Raleway"/>
              <a:cs typeface="Raleway"/>
            </a:rPr>
            <a:t>Aprendizaje Supervisado</a:t>
          </a:r>
          <a:endParaRPr lang="es-US" sz="2600" b="1" i="0" u="none" strike="noStrike" kern="1200" cap="none" dirty="0">
            <a:solidFill>
              <a:srgbClr val="1A1A1A"/>
            </a:solidFill>
            <a:latin typeface="Raleway"/>
            <a:ea typeface="Raleway"/>
            <a:cs typeface="Raleway"/>
          </a:endParaRPr>
        </a:p>
      </dgm:t>
    </dgm:pt>
    <dgm:pt modelId="{A9E40E26-39FD-48F1-A3BB-F355471F8E37}" type="parTrans" cxnId="{E8205B96-EB91-4517-BD19-092C871D445B}">
      <dgm:prSet/>
      <dgm:spPr/>
      <dgm:t>
        <a:bodyPr/>
        <a:lstStyle/>
        <a:p>
          <a:endParaRPr lang="es-US"/>
        </a:p>
      </dgm:t>
    </dgm:pt>
    <dgm:pt modelId="{1B2E75C8-CE46-4202-BB83-B7F31ADBF32C}" type="sibTrans" cxnId="{E8205B96-EB91-4517-BD19-092C871D445B}">
      <dgm:prSet/>
      <dgm:spPr/>
      <dgm:t>
        <a:bodyPr/>
        <a:lstStyle/>
        <a:p>
          <a:endParaRPr lang="es-US"/>
        </a:p>
      </dgm:t>
    </dgm:pt>
    <dgm:pt modelId="{DD987CA2-27FE-4D48-932A-D5CF7A258206}">
      <dgm:prSet phldrT="[Texto]" custT="1"/>
      <dgm:spPr>
        <a:noFill/>
      </dgm:spPr>
      <dgm:t>
        <a:bodyPr/>
        <a:lstStyle/>
        <a:p>
          <a:r>
            <a:rPr lang="es-419" sz="2600" b="1" i="0" u="none" strike="noStrike" kern="1200" cap="none" dirty="0">
              <a:solidFill>
                <a:srgbClr val="1A1A1A"/>
              </a:solidFill>
              <a:latin typeface="Raleway"/>
              <a:ea typeface="Raleway"/>
              <a:cs typeface="Raleway"/>
            </a:rPr>
            <a:t>Idioma español</a:t>
          </a:r>
          <a:endParaRPr lang="es-US" sz="2600" b="1" i="0" u="none" strike="noStrike" kern="1200" cap="none" dirty="0">
            <a:solidFill>
              <a:srgbClr val="1A1A1A"/>
            </a:solidFill>
            <a:latin typeface="Raleway"/>
            <a:ea typeface="Raleway"/>
            <a:cs typeface="Raleway"/>
          </a:endParaRPr>
        </a:p>
      </dgm:t>
    </dgm:pt>
    <dgm:pt modelId="{D1707E1F-6C13-4B0E-BA60-3CE4D27C41FA}" type="parTrans" cxnId="{783832AE-A610-45D7-B1BF-58408A20D63A}">
      <dgm:prSet/>
      <dgm:spPr/>
      <dgm:t>
        <a:bodyPr/>
        <a:lstStyle/>
        <a:p>
          <a:endParaRPr lang="es-US"/>
        </a:p>
      </dgm:t>
    </dgm:pt>
    <dgm:pt modelId="{EF1B2BB5-F67A-4909-86A8-1B6FD148E2AC}" type="sibTrans" cxnId="{783832AE-A610-45D7-B1BF-58408A20D63A}">
      <dgm:prSet/>
      <dgm:spPr/>
      <dgm:t>
        <a:bodyPr/>
        <a:lstStyle/>
        <a:p>
          <a:endParaRPr lang="es-US"/>
        </a:p>
      </dgm:t>
    </dgm:pt>
    <dgm:pt modelId="{18A5938F-7CFC-47B8-B7E1-9401F622922F}">
      <dgm:prSet phldrT="[Texto]" custT="1"/>
      <dgm:spPr>
        <a:noFill/>
      </dgm:spPr>
      <dgm:t>
        <a:bodyPr/>
        <a:lstStyle/>
        <a:p>
          <a:r>
            <a:rPr lang="es-419" sz="2600" b="1" i="0" u="none" strike="noStrike" cap="none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rPr>
            <a:t>Modelo de Selección de Respuestas</a:t>
          </a:r>
          <a:endParaRPr lang="es-US" sz="2600" b="1" i="0" u="none" strike="noStrike" cap="none" dirty="0">
            <a:solidFill>
              <a:schemeClr val="dk2"/>
            </a:solidFill>
            <a:latin typeface="Raleway"/>
            <a:ea typeface="Raleway"/>
            <a:cs typeface="Raleway"/>
            <a:sym typeface="Raleway"/>
          </a:endParaRPr>
        </a:p>
      </dgm:t>
    </dgm:pt>
    <dgm:pt modelId="{1E06F85A-167C-4472-9797-2F7B651A192C}" type="sibTrans" cxnId="{34B89C7B-FC31-4637-BCCF-AC2417E98C7D}">
      <dgm:prSet/>
      <dgm:spPr/>
      <dgm:t>
        <a:bodyPr/>
        <a:lstStyle/>
        <a:p>
          <a:endParaRPr lang="es-US"/>
        </a:p>
      </dgm:t>
    </dgm:pt>
    <dgm:pt modelId="{050B4231-750D-4DC6-BA97-A16C8456F6AC}" type="parTrans" cxnId="{34B89C7B-FC31-4637-BCCF-AC2417E98C7D}">
      <dgm:prSet/>
      <dgm:spPr/>
      <dgm:t>
        <a:bodyPr/>
        <a:lstStyle/>
        <a:p>
          <a:endParaRPr lang="es-US"/>
        </a:p>
      </dgm:t>
    </dgm:pt>
    <dgm:pt modelId="{42B313E2-1A5B-4F2D-99C1-61BD6BB973E4}" type="pres">
      <dgm:prSet presAssocID="{D037398A-6281-478A-BDAB-3E9D34A74B37}" presName="Name0" presStyleCnt="0">
        <dgm:presLayoutVars>
          <dgm:chMax val="7"/>
          <dgm:chPref val="7"/>
          <dgm:dir/>
        </dgm:presLayoutVars>
      </dgm:prSet>
      <dgm:spPr/>
    </dgm:pt>
    <dgm:pt modelId="{2EBCE710-6032-4F3C-9A6C-9DCFC635F405}" type="pres">
      <dgm:prSet presAssocID="{D037398A-6281-478A-BDAB-3E9D34A74B37}" presName="Name1" presStyleCnt="0"/>
      <dgm:spPr/>
    </dgm:pt>
    <dgm:pt modelId="{1312CAD3-A6E9-4C5A-915E-3BF65613D34B}" type="pres">
      <dgm:prSet presAssocID="{D037398A-6281-478A-BDAB-3E9D34A74B37}" presName="cycle" presStyleCnt="0"/>
      <dgm:spPr/>
    </dgm:pt>
    <dgm:pt modelId="{CB8C3FB5-95F4-4B63-991D-2BBB4F193498}" type="pres">
      <dgm:prSet presAssocID="{D037398A-6281-478A-BDAB-3E9D34A74B37}" presName="srcNode" presStyleLbl="node1" presStyleIdx="0" presStyleCnt="3"/>
      <dgm:spPr/>
    </dgm:pt>
    <dgm:pt modelId="{893CCA70-D02B-4782-A05A-E6AED2B7A0F2}" type="pres">
      <dgm:prSet presAssocID="{D037398A-6281-478A-BDAB-3E9D34A74B37}" presName="conn" presStyleLbl="parChTrans1D2" presStyleIdx="0" presStyleCnt="1"/>
      <dgm:spPr/>
    </dgm:pt>
    <dgm:pt modelId="{62A848F3-9105-480B-9631-9AE6CE35FD4C}" type="pres">
      <dgm:prSet presAssocID="{D037398A-6281-478A-BDAB-3E9D34A74B37}" presName="extraNode" presStyleLbl="node1" presStyleIdx="0" presStyleCnt="3"/>
      <dgm:spPr/>
    </dgm:pt>
    <dgm:pt modelId="{6735DDC2-9C6E-40A6-A7C5-983688639B11}" type="pres">
      <dgm:prSet presAssocID="{D037398A-6281-478A-BDAB-3E9D34A74B37}" presName="dstNode" presStyleLbl="node1" presStyleIdx="0" presStyleCnt="3"/>
      <dgm:spPr/>
    </dgm:pt>
    <dgm:pt modelId="{071814CE-1025-484F-B61E-86B25B1AD98C}" type="pres">
      <dgm:prSet presAssocID="{18A5938F-7CFC-47B8-B7E1-9401F622922F}" presName="text_1" presStyleLbl="node1" presStyleIdx="0" presStyleCnt="3">
        <dgm:presLayoutVars>
          <dgm:bulletEnabled val="1"/>
        </dgm:presLayoutVars>
      </dgm:prSet>
      <dgm:spPr/>
    </dgm:pt>
    <dgm:pt modelId="{D54B949D-CC3E-43FB-80E7-864EA1635738}" type="pres">
      <dgm:prSet presAssocID="{18A5938F-7CFC-47B8-B7E1-9401F622922F}" presName="accent_1" presStyleCnt="0"/>
      <dgm:spPr/>
    </dgm:pt>
    <dgm:pt modelId="{E7173F6B-DEAF-4E06-A193-DFE9D6225B41}" type="pres">
      <dgm:prSet presAssocID="{18A5938F-7CFC-47B8-B7E1-9401F622922F}" presName="accentRepeatNode" presStyleLbl="solidFgAcc1" presStyleIdx="0" presStyleCnt="3"/>
      <dgm:spPr>
        <a:solidFill>
          <a:srgbClr val="1A9988"/>
        </a:solidFill>
        <a:ln>
          <a:noFill/>
        </a:ln>
      </dgm:spPr>
    </dgm:pt>
    <dgm:pt modelId="{370A532A-7DAF-44D3-8BEB-BB4CC3723D9F}" type="pres">
      <dgm:prSet presAssocID="{CCB98055-B7A0-48B5-B7BF-DB24E69D7A9C}" presName="text_2" presStyleLbl="node1" presStyleIdx="1" presStyleCnt="3">
        <dgm:presLayoutVars>
          <dgm:bulletEnabled val="1"/>
        </dgm:presLayoutVars>
      </dgm:prSet>
      <dgm:spPr/>
    </dgm:pt>
    <dgm:pt modelId="{4EC28768-D98A-411E-8993-EE3AB05C4C6A}" type="pres">
      <dgm:prSet presAssocID="{CCB98055-B7A0-48B5-B7BF-DB24E69D7A9C}" presName="accent_2" presStyleCnt="0"/>
      <dgm:spPr/>
    </dgm:pt>
    <dgm:pt modelId="{58B191DC-1F44-4ECD-9765-7036A626A4F8}" type="pres">
      <dgm:prSet presAssocID="{CCB98055-B7A0-48B5-B7BF-DB24E69D7A9C}" presName="accentRepeatNode" presStyleLbl="solidFgAcc1" presStyleIdx="1" presStyleCnt="3"/>
      <dgm:spPr>
        <a:solidFill>
          <a:srgbClr val="EB5600"/>
        </a:solidFill>
        <a:ln>
          <a:noFill/>
        </a:ln>
      </dgm:spPr>
    </dgm:pt>
    <dgm:pt modelId="{206D61BB-24ED-45BF-964B-2EDDC2339FA8}" type="pres">
      <dgm:prSet presAssocID="{DD987CA2-27FE-4D48-932A-D5CF7A258206}" presName="text_3" presStyleLbl="node1" presStyleIdx="2" presStyleCnt="3">
        <dgm:presLayoutVars>
          <dgm:bulletEnabled val="1"/>
        </dgm:presLayoutVars>
      </dgm:prSet>
      <dgm:spPr/>
    </dgm:pt>
    <dgm:pt modelId="{3F244D2E-D19F-433F-A393-6811C415DCAF}" type="pres">
      <dgm:prSet presAssocID="{DD987CA2-27FE-4D48-932A-D5CF7A258206}" presName="accent_3" presStyleCnt="0"/>
      <dgm:spPr/>
    </dgm:pt>
    <dgm:pt modelId="{10273E7E-FB90-4049-8977-C5D6CBE77096}" type="pres">
      <dgm:prSet presAssocID="{DD987CA2-27FE-4D48-932A-D5CF7A258206}" presName="accentRepeatNode" presStyleLbl="solidFgAcc1" presStyleIdx="2" presStyleCnt="3"/>
      <dgm:spPr>
        <a:solidFill>
          <a:srgbClr val="1A9988"/>
        </a:solidFill>
        <a:ln>
          <a:noFill/>
        </a:ln>
      </dgm:spPr>
    </dgm:pt>
  </dgm:ptLst>
  <dgm:cxnLst>
    <dgm:cxn modelId="{A40CBD0E-7FF2-4ADB-80F0-6944289C7C1B}" type="presOf" srcId="{D037398A-6281-478A-BDAB-3E9D34A74B37}" destId="{42B313E2-1A5B-4F2D-99C1-61BD6BB973E4}" srcOrd="0" destOrd="0" presId="urn:microsoft.com/office/officeart/2008/layout/VerticalCurvedList"/>
    <dgm:cxn modelId="{80D84969-C52D-48B2-886F-89D640FAE5A6}" type="presOf" srcId="{1E06F85A-167C-4472-9797-2F7B651A192C}" destId="{893CCA70-D02B-4782-A05A-E6AED2B7A0F2}" srcOrd="0" destOrd="0" presId="urn:microsoft.com/office/officeart/2008/layout/VerticalCurvedList"/>
    <dgm:cxn modelId="{3B99A649-AEE5-46B6-9C17-6FC3862DC9E5}" type="presOf" srcId="{18A5938F-7CFC-47B8-B7E1-9401F622922F}" destId="{071814CE-1025-484F-B61E-86B25B1AD98C}" srcOrd="0" destOrd="0" presId="urn:microsoft.com/office/officeart/2008/layout/VerticalCurvedList"/>
    <dgm:cxn modelId="{20BF624A-2FF3-4C93-B284-477A081BE849}" type="presOf" srcId="{DD987CA2-27FE-4D48-932A-D5CF7A258206}" destId="{206D61BB-24ED-45BF-964B-2EDDC2339FA8}" srcOrd="0" destOrd="0" presId="urn:microsoft.com/office/officeart/2008/layout/VerticalCurvedList"/>
    <dgm:cxn modelId="{5B920053-D0F1-430A-92DF-6206E4A5AD64}" type="presOf" srcId="{CCB98055-B7A0-48B5-B7BF-DB24E69D7A9C}" destId="{370A532A-7DAF-44D3-8BEB-BB4CC3723D9F}" srcOrd="0" destOrd="0" presId="urn:microsoft.com/office/officeart/2008/layout/VerticalCurvedList"/>
    <dgm:cxn modelId="{34B89C7B-FC31-4637-BCCF-AC2417E98C7D}" srcId="{D037398A-6281-478A-BDAB-3E9D34A74B37}" destId="{18A5938F-7CFC-47B8-B7E1-9401F622922F}" srcOrd="0" destOrd="0" parTransId="{050B4231-750D-4DC6-BA97-A16C8456F6AC}" sibTransId="{1E06F85A-167C-4472-9797-2F7B651A192C}"/>
    <dgm:cxn modelId="{E8205B96-EB91-4517-BD19-092C871D445B}" srcId="{D037398A-6281-478A-BDAB-3E9D34A74B37}" destId="{CCB98055-B7A0-48B5-B7BF-DB24E69D7A9C}" srcOrd="1" destOrd="0" parTransId="{A9E40E26-39FD-48F1-A3BB-F355471F8E37}" sibTransId="{1B2E75C8-CE46-4202-BB83-B7F31ADBF32C}"/>
    <dgm:cxn modelId="{783832AE-A610-45D7-B1BF-58408A20D63A}" srcId="{D037398A-6281-478A-BDAB-3E9D34A74B37}" destId="{DD987CA2-27FE-4D48-932A-D5CF7A258206}" srcOrd="2" destOrd="0" parTransId="{D1707E1F-6C13-4B0E-BA60-3CE4D27C41FA}" sibTransId="{EF1B2BB5-F67A-4909-86A8-1B6FD148E2AC}"/>
    <dgm:cxn modelId="{FA04E2B9-2AC8-4094-88F0-07947FF079C9}" type="presParOf" srcId="{42B313E2-1A5B-4F2D-99C1-61BD6BB973E4}" destId="{2EBCE710-6032-4F3C-9A6C-9DCFC635F405}" srcOrd="0" destOrd="0" presId="urn:microsoft.com/office/officeart/2008/layout/VerticalCurvedList"/>
    <dgm:cxn modelId="{EBC89BB8-9119-490D-AB90-399A7E033964}" type="presParOf" srcId="{2EBCE710-6032-4F3C-9A6C-9DCFC635F405}" destId="{1312CAD3-A6E9-4C5A-915E-3BF65613D34B}" srcOrd="0" destOrd="0" presId="urn:microsoft.com/office/officeart/2008/layout/VerticalCurvedList"/>
    <dgm:cxn modelId="{B1B3F34D-493F-489A-BDAA-1F43059F7D7B}" type="presParOf" srcId="{1312CAD3-A6E9-4C5A-915E-3BF65613D34B}" destId="{CB8C3FB5-95F4-4B63-991D-2BBB4F193498}" srcOrd="0" destOrd="0" presId="urn:microsoft.com/office/officeart/2008/layout/VerticalCurvedList"/>
    <dgm:cxn modelId="{648D0062-7A35-4306-895A-4E3BF08B6F89}" type="presParOf" srcId="{1312CAD3-A6E9-4C5A-915E-3BF65613D34B}" destId="{893CCA70-D02B-4782-A05A-E6AED2B7A0F2}" srcOrd="1" destOrd="0" presId="urn:microsoft.com/office/officeart/2008/layout/VerticalCurvedList"/>
    <dgm:cxn modelId="{7E3482D9-F527-40FE-8487-EC0396B1552C}" type="presParOf" srcId="{1312CAD3-A6E9-4C5A-915E-3BF65613D34B}" destId="{62A848F3-9105-480B-9631-9AE6CE35FD4C}" srcOrd="2" destOrd="0" presId="urn:microsoft.com/office/officeart/2008/layout/VerticalCurvedList"/>
    <dgm:cxn modelId="{B497BE9A-EEF8-4D63-9A35-B2125CBEBF3D}" type="presParOf" srcId="{1312CAD3-A6E9-4C5A-915E-3BF65613D34B}" destId="{6735DDC2-9C6E-40A6-A7C5-983688639B11}" srcOrd="3" destOrd="0" presId="urn:microsoft.com/office/officeart/2008/layout/VerticalCurvedList"/>
    <dgm:cxn modelId="{44675C4A-8CFC-4732-ABBF-13C7C4C0B788}" type="presParOf" srcId="{2EBCE710-6032-4F3C-9A6C-9DCFC635F405}" destId="{071814CE-1025-484F-B61E-86B25B1AD98C}" srcOrd="1" destOrd="0" presId="urn:microsoft.com/office/officeart/2008/layout/VerticalCurvedList"/>
    <dgm:cxn modelId="{2029C151-00DF-433E-B829-33D4445BB7B1}" type="presParOf" srcId="{2EBCE710-6032-4F3C-9A6C-9DCFC635F405}" destId="{D54B949D-CC3E-43FB-80E7-864EA1635738}" srcOrd="2" destOrd="0" presId="urn:microsoft.com/office/officeart/2008/layout/VerticalCurvedList"/>
    <dgm:cxn modelId="{38E4EA71-5424-4137-B7B6-5A6EDC8763CA}" type="presParOf" srcId="{D54B949D-CC3E-43FB-80E7-864EA1635738}" destId="{E7173F6B-DEAF-4E06-A193-DFE9D6225B41}" srcOrd="0" destOrd="0" presId="urn:microsoft.com/office/officeart/2008/layout/VerticalCurvedList"/>
    <dgm:cxn modelId="{96B7AB26-EAA9-4F1B-A7C8-4783057A5ABB}" type="presParOf" srcId="{2EBCE710-6032-4F3C-9A6C-9DCFC635F405}" destId="{370A532A-7DAF-44D3-8BEB-BB4CC3723D9F}" srcOrd="3" destOrd="0" presId="urn:microsoft.com/office/officeart/2008/layout/VerticalCurvedList"/>
    <dgm:cxn modelId="{4EE0D612-D0DA-42F0-9546-D9466396B94D}" type="presParOf" srcId="{2EBCE710-6032-4F3C-9A6C-9DCFC635F405}" destId="{4EC28768-D98A-411E-8993-EE3AB05C4C6A}" srcOrd="4" destOrd="0" presId="urn:microsoft.com/office/officeart/2008/layout/VerticalCurvedList"/>
    <dgm:cxn modelId="{1B69642F-F0D9-44B0-B984-7E8ADBAE93AD}" type="presParOf" srcId="{4EC28768-D98A-411E-8993-EE3AB05C4C6A}" destId="{58B191DC-1F44-4ECD-9765-7036A626A4F8}" srcOrd="0" destOrd="0" presId="urn:microsoft.com/office/officeart/2008/layout/VerticalCurvedList"/>
    <dgm:cxn modelId="{7E8FBE8B-6973-42A6-B343-22C58C0FA320}" type="presParOf" srcId="{2EBCE710-6032-4F3C-9A6C-9DCFC635F405}" destId="{206D61BB-24ED-45BF-964B-2EDDC2339FA8}" srcOrd="5" destOrd="0" presId="urn:microsoft.com/office/officeart/2008/layout/VerticalCurvedList"/>
    <dgm:cxn modelId="{E6E80E52-57BF-449B-92EC-B8C8B759B07D}" type="presParOf" srcId="{2EBCE710-6032-4F3C-9A6C-9DCFC635F405}" destId="{3F244D2E-D19F-433F-A393-6811C415DCAF}" srcOrd="6" destOrd="0" presId="urn:microsoft.com/office/officeart/2008/layout/VerticalCurvedList"/>
    <dgm:cxn modelId="{274210E7-8889-400A-8284-6EB16E00DC9C}" type="presParOf" srcId="{3F244D2E-D19F-433F-A393-6811C415DCAF}" destId="{10273E7E-FB90-4049-8977-C5D6CBE770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DFB640-2D1B-4CC1-B81F-3179CCD09300}" type="doc">
      <dgm:prSet loTypeId="urn:microsoft.com/office/officeart/2005/8/layout/equation2" loCatId="process" qsTypeId="urn:microsoft.com/office/officeart/2005/8/quickstyle/simple1" qsCatId="simple" csTypeId="urn:microsoft.com/office/officeart/2005/8/colors/colorful3" csCatId="colorful" phldr="1"/>
      <dgm:spPr/>
    </dgm:pt>
    <dgm:pt modelId="{CB8430A6-8E10-43D5-8BC9-2902EC6C3D7F}" type="pres">
      <dgm:prSet presAssocID="{8ADFB640-2D1B-4CC1-B81F-3179CCD09300}" presName="Name0" presStyleCnt="0">
        <dgm:presLayoutVars>
          <dgm:dir/>
          <dgm:resizeHandles val="exact"/>
        </dgm:presLayoutVars>
      </dgm:prSet>
      <dgm:spPr/>
    </dgm:pt>
  </dgm:ptLst>
  <dgm:cxnLst>
    <dgm:cxn modelId="{865A6170-45DB-43DA-A136-29AB332CE8E5}" type="presOf" srcId="{8ADFB640-2D1B-4CC1-B81F-3179CCD09300}" destId="{CB8430A6-8E10-43D5-8BC9-2902EC6C3D7F}" srcOrd="0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37398A-6281-478A-BDAB-3E9D34A74B3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US"/>
        </a:p>
      </dgm:t>
    </dgm:pt>
    <dgm:pt modelId="{18A5938F-7CFC-47B8-B7E1-9401F622922F}">
      <dgm:prSet phldrT="[Texto]" custT="1"/>
      <dgm:spPr>
        <a:noFill/>
      </dgm:spPr>
      <dgm:t>
        <a:bodyPr/>
        <a:lstStyle/>
        <a:p>
          <a:r>
            <a:rPr lang="es-419" sz="2600" b="1" i="0" u="none" strike="noStrike" cap="none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rPr>
            <a:t>Modelos de aprendizaje supervisado</a:t>
          </a:r>
          <a:endParaRPr lang="es-US" sz="2600" b="1" i="0" u="none" strike="noStrike" cap="none" dirty="0">
            <a:solidFill>
              <a:schemeClr val="dk2"/>
            </a:solidFill>
            <a:latin typeface="Raleway"/>
            <a:ea typeface="Raleway"/>
            <a:cs typeface="Raleway"/>
            <a:sym typeface="Raleway"/>
          </a:endParaRPr>
        </a:p>
      </dgm:t>
    </dgm:pt>
    <dgm:pt modelId="{050B4231-750D-4DC6-BA97-A16C8456F6AC}" type="parTrans" cxnId="{34B89C7B-FC31-4637-BCCF-AC2417E98C7D}">
      <dgm:prSet/>
      <dgm:spPr/>
      <dgm:t>
        <a:bodyPr/>
        <a:lstStyle/>
        <a:p>
          <a:endParaRPr lang="es-US"/>
        </a:p>
      </dgm:t>
    </dgm:pt>
    <dgm:pt modelId="{1E06F85A-167C-4472-9797-2F7B651A192C}" type="sibTrans" cxnId="{34B89C7B-FC31-4637-BCCF-AC2417E98C7D}">
      <dgm:prSet/>
      <dgm:spPr/>
      <dgm:t>
        <a:bodyPr/>
        <a:lstStyle/>
        <a:p>
          <a:endParaRPr lang="es-US"/>
        </a:p>
      </dgm:t>
    </dgm:pt>
    <dgm:pt modelId="{CCB98055-B7A0-48B5-B7BF-DB24E69D7A9C}">
      <dgm:prSet phldrT="[Texto]" custT="1"/>
      <dgm:spPr>
        <a:noFill/>
      </dgm:spPr>
      <dgm:t>
        <a:bodyPr/>
        <a:lstStyle/>
        <a:p>
          <a:r>
            <a:rPr lang="es-419" sz="2600" b="1" i="0" u="none" strike="noStrike" kern="1200" cap="none" dirty="0">
              <a:solidFill>
                <a:srgbClr val="1A1A1A"/>
              </a:solidFill>
              <a:latin typeface="Raleway"/>
              <a:ea typeface="Raleway"/>
              <a:cs typeface="Raleway"/>
            </a:rPr>
            <a:t>Inferior al desempeño humano</a:t>
          </a:r>
          <a:endParaRPr lang="es-US" sz="2600" b="1" i="0" u="none" strike="noStrike" kern="1200" cap="none" dirty="0">
            <a:solidFill>
              <a:srgbClr val="1A1A1A"/>
            </a:solidFill>
            <a:latin typeface="Raleway"/>
            <a:ea typeface="Raleway"/>
            <a:cs typeface="Raleway"/>
          </a:endParaRPr>
        </a:p>
      </dgm:t>
    </dgm:pt>
    <dgm:pt modelId="{A9E40E26-39FD-48F1-A3BB-F355471F8E37}" type="parTrans" cxnId="{E8205B96-EB91-4517-BD19-092C871D445B}">
      <dgm:prSet/>
      <dgm:spPr/>
      <dgm:t>
        <a:bodyPr/>
        <a:lstStyle/>
        <a:p>
          <a:endParaRPr lang="es-US"/>
        </a:p>
      </dgm:t>
    </dgm:pt>
    <dgm:pt modelId="{1B2E75C8-CE46-4202-BB83-B7F31ADBF32C}" type="sibTrans" cxnId="{E8205B96-EB91-4517-BD19-092C871D445B}">
      <dgm:prSet/>
      <dgm:spPr/>
      <dgm:t>
        <a:bodyPr/>
        <a:lstStyle/>
        <a:p>
          <a:endParaRPr lang="es-US"/>
        </a:p>
      </dgm:t>
    </dgm:pt>
    <dgm:pt modelId="{DD987CA2-27FE-4D48-932A-D5CF7A258206}">
      <dgm:prSet phldrT="[Texto]" custT="1"/>
      <dgm:spPr>
        <a:noFill/>
      </dgm:spPr>
      <dgm:t>
        <a:bodyPr/>
        <a:lstStyle/>
        <a:p>
          <a:r>
            <a:rPr lang="es-419" sz="2600" b="1" i="0" u="none" strike="noStrike" kern="1200" cap="none" dirty="0">
              <a:solidFill>
                <a:srgbClr val="1A1A1A"/>
              </a:solidFill>
              <a:latin typeface="Raleway"/>
              <a:ea typeface="Raleway"/>
              <a:cs typeface="Raleway"/>
            </a:rPr>
            <a:t>Corpus aún no está preparado</a:t>
          </a:r>
          <a:endParaRPr lang="es-US" sz="2600" b="1" i="0" u="none" strike="noStrike" kern="1200" cap="none" dirty="0">
            <a:solidFill>
              <a:srgbClr val="1A1A1A"/>
            </a:solidFill>
            <a:latin typeface="Raleway"/>
            <a:ea typeface="Raleway"/>
            <a:cs typeface="Raleway"/>
          </a:endParaRPr>
        </a:p>
      </dgm:t>
    </dgm:pt>
    <dgm:pt modelId="{D1707E1F-6C13-4B0E-BA60-3CE4D27C41FA}" type="parTrans" cxnId="{783832AE-A610-45D7-B1BF-58408A20D63A}">
      <dgm:prSet/>
      <dgm:spPr/>
      <dgm:t>
        <a:bodyPr/>
        <a:lstStyle/>
        <a:p>
          <a:endParaRPr lang="es-US"/>
        </a:p>
      </dgm:t>
    </dgm:pt>
    <dgm:pt modelId="{EF1B2BB5-F67A-4909-86A8-1B6FD148E2AC}" type="sibTrans" cxnId="{783832AE-A610-45D7-B1BF-58408A20D63A}">
      <dgm:prSet/>
      <dgm:spPr/>
      <dgm:t>
        <a:bodyPr/>
        <a:lstStyle/>
        <a:p>
          <a:endParaRPr lang="es-US"/>
        </a:p>
      </dgm:t>
    </dgm:pt>
    <dgm:pt modelId="{42B313E2-1A5B-4F2D-99C1-61BD6BB973E4}" type="pres">
      <dgm:prSet presAssocID="{D037398A-6281-478A-BDAB-3E9D34A74B37}" presName="Name0" presStyleCnt="0">
        <dgm:presLayoutVars>
          <dgm:chMax val="7"/>
          <dgm:chPref val="7"/>
          <dgm:dir/>
        </dgm:presLayoutVars>
      </dgm:prSet>
      <dgm:spPr/>
    </dgm:pt>
    <dgm:pt modelId="{2EBCE710-6032-4F3C-9A6C-9DCFC635F405}" type="pres">
      <dgm:prSet presAssocID="{D037398A-6281-478A-BDAB-3E9D34A74B37}" presName="Name1" presStyleCnt="0"/>
      <dgm:spPr/>
    </dgm:pt>
    <dgm:pt modelId="{1312CAD3-A6E9-4C5A-915E-3BF65613D34B}" type="pres">
      <dgm:prSet presAssocID="{D037398A-6281-478A-BDAB-3E9D34A74B37}" presName="cycle" presStyleCnt="0"/>
      <dgm:spPr/>
    </dgm:pt>
    <dgm:pt modelId="{CB8C3FB5-95F4-4B63-991D-2BBB4F193498}" type="pres">
      <dgm:prSet presAssocID="{D037398A-6281-478A-BDAB-3E9D34A74B37}" presName="srcNode" presStyleLbl="node1" presStyleIdx="0" presStyleCnt="3"/>
      <dgm:spPr/>
    </dgm:pt>
    <dgm:pt modelId="{893CCA70-D02B-4782-A05A-E6AED2B7A0F2}" type="pres">
      <dgm:prSet presAssocID="{D037398A-6281-478A-BDAB-3E9D34A74B37}" presName="conn" presStyleLbl="parChTrans1D2" presStyleIdx="0" presStyleCnt="1"/>
      <dgm:spPr/>
    </dgm:pt>
    <dgm:pt modelId="{62A848F3-9105-480B-9631-9AE6CE35FD4C}" type="pres">
      <dgm:prSet presAssocID="{D037398A-6281-478A-BDAB-3E9D34A74B37}" presName="extraNode" presStyleLbl="node1" presStyleIdx="0" presStyleCnt="3"/>
      <dgm:spPr/>
    </dgm:pt>
    <dgm:pt modelId="{6735DDC2-9C6E-40A6-A7C5-983688639B11}" type="pres">
      <dgm:prSet presAssocID="{D037398A-6281-478A-BDAB-3E9D34A74B37}" presName="dstNode" presStyleLbl="node1" presStyleIdx="0" presStyleCnt="3"/>
      <dgm:spPr/>
    </dgm:pt>
    <dgm:pt modelId="{071814CE-1025-484F-B61E-86B25B1AD98C}" type="pres">
      <dgm:prSet presAssocID="{18A5938F-7CFC-47B8-B7E1-9401F622922F}" presName="text_1" presStyleLbl="node1" presStyleIdx="0" presStyleCnt="3">
        <dgm:presLayoutVars>
          <dgm:bulletEnabled val="1"/>
        </dgm:presLayoutVars>
      </dgm:prSet>
      <dgm:spPr/>
    </dgm:pt>
    <dgm:pt modelId="{D54B949D-CC3E-43FB-80E7-864EA1635738}" type="pres">
      <dgm:prSet presAssocID="{18A5938F-7CFC-47B8-B7E1-9401F622922F}" presName="accent_1" presStyleCnt="0"/>
      <dgm:spPr/>
    </dgm:pt>
    <dgm:pt modelId="{E7173F6B-DEAF-4E06-A193-DFE9D6225B41}" type="pres">
      <dgm:prSet presAssocID="{18A5938F-7CFC-47B8-B7E1-9401F622922F}" presName="accentRepeatNode" presStyleLbl="solidFgAcc1" presStyleIdx="0" presStyleCnt="3"/>
      <dgm:spPr>
        <a:solidFill>
          <a:srgbClr val="1A9988"/>
        </a:solidFill>
        <a:ln>
          <a:noFill/>
        </a:ln>
      </dgm:spPr>
    </dgm:pt>
    <dgm:pt modelId="{370A532A-7DAF-44D3-8BEB-BB4CC3723D9F}" type="pres">
      <dgm:prSet presAssocID="{CCB98055-B7A0-48B5-B7BF-DB24E69D7A9C}" presName="text_2" presStyleLbl="node1" presStyleIdx="1" presStyleCnt="3">
        <dgm:presLayoutVars>
          <dgm:bulletEnabled val="1"/>
        </dgm:presLayoutVars>
      </dgm:prSet>
      <dgm:spPr/>
    </dgm:pt>
    <dgm:pt modelId="{4EC28768-D98A-411E-8993-EE3AB05C4C6A}" type="pres">
      <dgm:prSet presAssocID="{CCB98055-B7A0-48B5-B7BF-DB24E69D7A9C}" presName="accent_2" presStyleCnt="0"/>
      <dgm:spPr/>
    </dgm:pt>
    <dgm:pt modelId="{58B191DC-1F44-4ECD-9765-7036A626A4F8}" type="pres">
      <dgm:prSet presAssocID="{CCB98055-B7A0-48B5-B7BF-DB24E69D7A9C}" presName="accentRepeatNode" presStyleLbl="solidFgAcc1" presStyleIdx="1" presStyleCnt="3"/>
      <dgm:spPr>
        <a:solidFill>
          <a:srgbClr val="EB5600"/>
        </a:solidFill>
        <a:ln>
          <a:noFill/>
        </a:ln>
      </dgm:spPr>
    </dgm:pt>
    <dgm:pt modelId="{206D61BB-24ED-45BF-964B-2EDDC2339FA8}" type="pres">
      <dgm:prSet presAssocID="{DD987CA2-27FE-4D48-932A-D5CF7A258206}" presName="text_3" presStyleLbl="node1" presStyleIdx="2" presStyleCnt="3">
        <dgm:presLayoutVars>
          <dgm:bulletEnabled val="1"/>
        </dgm:presLayoutVars>
      </dgm:prSet>
      <dgm:spPr/>
    </dgm:pt>
    <dgm:pt modelId="{3F244D2E-D19F-433F-A393-6811C415DCAF}" type="pres">
      <dgm:prSet presAssocID="{DD987CA2-27FE-4D48-932A-D5CF7A258206}" presName="accent_3" presStyleCnt="0"/>
      <dgm:spPr/>
    </dgm:pt>
    <dgm:pt modelId="{10273E7E-FB90-4049-8977-C5D6CBE77096}" type="pres">
      <dgm:prSet presAssocID="{DD987CA2-27FE-4D48-932A-D5CF7A258206}" presName="accentRepeatNode" presStyleLbl="solidFgAcc1" presStyleIdx="2" presStyleCnt="3"/>
      <dgm:spPr>
        <a:solidFill>
          <a:srgbClr val="1A9988"/>
        </a:solidFill>
        <a:ln>
          <a:noFill/>
        </a:ln>
      </dgm:spPr>
    </dgm:pt>
  </dgm:ptLst>
  <dgm:cxnLst>
    <dgm:cxn modelId="{A40CBD0E-7FF2-4ADB-80F0-6944289C7C1B}" type="presOf" srcId="{D037398A-6281-478A-BDAB-3E9D34A74B37}" destId="{42B313E2-1A5B-4F2D-99C1-61BD6BB973E4}" srcOrd="0" destOrd="0" presId="urn:microsoft.com/office/officeart/2008/layout/VerticalCurvedList"/>
    <dgm:cxn modelId="{80D84969-C52D-48B2-886F-89D640FAE5A6}" type="presOf" srcId="{1E06F85A-167C-4472-9797-2F7B651A192C}" destId="{893CCA70-D02B-4782-A05A-E6AED2B7A0F2}" srcOrd="0" destOrd="0" presId="urn:microsoft.com/office/officeart/2008/layout/VerticalCurvedList"/>
    <dgm:cxn modelId="{3B99A649-AEE5-46B6-9C17-6FC3862DC9E5}" type="presOf" srcId="{18A5938F-7CFC-47B8-B7E1-9401F622922F}" destId="{071814CE-1025-484F-B61E-86B25B1AD98C}" srcOrd="0" destOrd="0" presId="urn:microsoft.com/office/officeart/2008/layout/VerticalCurvedList"/>
    <dgm:cxn modelId="{20BF624A-2FF3-4C93-B284-477A081BE849}" type="presOf" srcId="{DD987CA2-27FE-4D48-932A-D5CF7A258206}" destId="{206D61BB-24ED-45BF-964B-2EDDC2339FA8}" srcOrd="0" destOrd="0" presId="urn:microsoft.com/office/officeart/2008/layout/VerticalCurvedList"/>
    <dgm:cxn modelId="{5B920053-D0F1-430A-92DF-6206E4A5AD64}" type="presOf" srcId="{CCB98055-B7A0-48B5-B7BF-DB24E69D7A9C}" destId="{370A532A-7DAF-44D3-8BEB-BB4CC3723D9F}" srcOrd="0" destOrd="0" presId="urn:microsoft.com/office/officeart/2008/layout/VerticalCurvedList"/>
    <dgm:cxn modelId="{34B89C7B-FC31-4637-BCCF-AC2417E98C7D}" srcId="{D037398A-6281-478A-BDAB-3E9D34A74B37}" destId="{18A5938F-7CFC-47B8-B7E1-9401F622922F}" srcOrd="0" destOrd="0" parTransId="{050B4231-750D-4DC6-BA97-A16C8456F6AC}" sibTransId="{1E06F85A-167C-4472-9797-2F7B651A192C}"/>
    <dgm:cxn modelId="{E8205B96-EB91-4517-BD19-092C871D445B}" srcId="{D037398A-6281-478A-BDAB-3E9D34A74B37}" destId="{CCB98055-B7A0-48B5-B7BF-DB24E69D7A9C}" srcOrd="1" destOrd="0" parTransId="{A9E40E26-39FD-48F1-A3BB-F355471F8E37}" sibTransId="{1B2E75C8-CE46-4202-BB83-B7F31ADBF32C}"/>
    <dgm:cxn modelId="{783832AE-A610-45D7-B1BF-58408A20D63A}" srcId="{D037398A-6281-478A-BDAB-3E9D34A74B37}" destId="{DD987CA2-27FE-4D48-932A-D5CF7A258206}" srcOrd="2" destOrd="0" parTransId="{D1707E1F-6C13-4B0E-BA60-3CE4D27C41FA}" sibTransId="{EF1B2BB5-F67A-4909-86A8-1B6FD148E2AC}"/>
    <dgm:cxn modelId="{FA04E2B9-2AC8-4094-88F0-07947FF079C9}" type="presParOf" srcId="{42B313E2-1A5B-4F2D-99C1-61BD6BB973E4}" destId="{2EBCE710-6032-4F3C-9A6C-9DCFC635F405}" srcOrd="0" destOrd="0" presId="urn:microsoft.com/office/officeart/2008/layout/VerticalCurvedList"/>
    <dgm:cxn modelId="{EBC89BB8-9119-490D-AB90-399A7E033964}" type="presParOf" srcId="{2EBCE710-6032-4F3C-9A6C-9DCFC635F405}" destId="{1312CAD3-A6E9-4C5A-915E-3BF65613D34B}" srcOrd="0" destOrd="0" presId="urn:microsoft.com/office/officeart/2008/layout/VerticalCurvedList"/>
    <dgm:cxn modelId="{B1B3F34D-493F-489A-BDAA-1F43059F7D7B}" type="presParOf" srcId="{1312CAD3-A6E9-4C5A-915E-3BF65613D34B}" destId="{CB8C3FB5-95F4-4B63-991D-2BBB4F193498}" srcOrd="0" destOrd="0" presId="urn:microsoft.com/office/officeart/2008/layout/VerticalCurvedList"/>
    <dgm:cxn modelId="{648D0062-7A35-4306-895A-4E3BF08B6F89}" type="presParOf" srcId="{1312CAD3-A6E9-4C5A-915E-3BF65613D34B}" destId="{893CCA70-D02B-4782-A05A-E6AED2B7A0F2}" srcOrd="1" destOrd="0" presId="urn:microsoft.com/office/officeart/2008/layout/VerticalCurvedList"/>
    <dgm:cxn modelId="{7E3482D9-F527-40FE-8487-EC0396B1552C}" type="presParOf" srcId="{1312CAD3-A6E9-4C5A-915E-3BF65613D34B}" destId="{62A848F3-9105-480B-9631-9AE6CE35FD4C}" srcOrd="2" destOrd="0" presId="urn:microsoft.com/office/officeart/2008/layout/VerticalCurvedList"/>
    <dgm:cxn modelId="{B497BE9A-EEF8-4D63-9A35-B2125CBEBF3D}" type="presParOf" srcId="{1312CAD3-A6E9-4C5A-915E-3BF65613D34B}" destId="{6735DDC2-9C6E-40A6-A7C5-983688639B11}" srcOrd="3" destOrd="0" presId="urn:microsoft.com/office/officeart/2008/layout/VerticalCurvedList"/>
    <dgm:cxn modelId="{44675C4A-8CFC-4732-ABBF-13C7C4C0B788}" type="presParOf" srcId="{2EBCE710-6032-4F3C-9A6C-9DCFC635F405}" destId="{071814CE-1025-484F-B61E-86B25B1AD98C}" srcOrd="1" destOrd="0" presId="urn:microsoft.com/office/officeart/2008/layout/VerticalCurvedList"/>
    <dgm:cxn modelId="{2029C151-00DF-433E-B829-33D4445BB7B1}" type="presParOf" srcId="{2EBCE710-6032-4F3C-9A6C-9DCFC635F405}" destId="{D54B949D-CC3E-43FB-80E7-864EA1635738}" srcOrd="2" destOrd="0" presId="urn:microsoft.com/office/officeart/2008/layout/VerticalCurvedList"/>
    <dgm:cxn modelId="{38E4EA71-5424-4137-B7B6-5A6EDC8763CA}" type="presParOf" srcId="{D54B949D-CC3E-43FB-80E7-864EA1635738}" destId="{E7173F6B-DEAF-4E06-A193-DFE9D6225B41}" srcOrd="0" destOrd="0" presId="urn:microsoft.com/office/officeart/2008/layout/VerticalCurvedList"/>
    <dgm:cxn modelId="{96B7AB26-EAA9-4F1B-A7C8-4783057A5ABB}" type="presParOf" srcId="{2EBCE710-6032-4F3C-9A6C-9DCFC635F405}" destId="{370A532A-7DAF-44D3-8BEB-BB4CC3723D9F}" srcOrd="3" destOrd="0" presId="urn:microsoft.com/office/officeart/2008/layout/VerticalCurvedList"/>
    <dgm:cxn modelId="{4EE0D612-D0DA-42F0-9546-D9466396B94D}" type="presParOf" srcId="{2EBCE710-6032-4F3C-9A6C-9DCFC635F405}" destId="{4EC28768-D98A-411E-8993-EE3AB05C4C6A}" srcOrd="4" destOrd="0" presId="urn:microsoft.com/office/officeart/2008/layout/VerticalCurvedList"/>
    <dgm:cxn modelId="{1B69642F-F0D9-44B0-B984-7E8ADBAE93AD}" type="presParOf" srcId="{4EC28768-D98A-411E-8993-EE3AB05C4C6A}" destId="{58B191DC-1F44-4ECD-9765-7036A626A4F8}" srcOrd="0" destOrd="0" presId="urn:microsoft.com/office/officeart/2008/layout/VerticalCurvedList"/>
    <dgm:cxn modelId="{7E8FBE8B-6973-42A6-B343-22C58C0FA320}" type="presParOf" srcId="{2EBCE710-6032-4F3C-9A6C-9DCFC635F405}" destId="{206D61BB-24ED-45BF-964B-2EDDC2339FA8}" srcOrd="5" destOrd="0" presId="urn:microsoft.com/office/officeart/2008/layout/VerticalCurvedList"/>
    <dgm:cxn modelId="{E6E80E52-57BF-449B-92EC-B8C8B759B07D}" type="presParOf" srcId="{2EBCE710-6032-4F3C-9A6C-9DCFC635F405}" destId="{3F244D2E-D19F-433F-A393-6811C415DCAF}" srcOrd="6" destOrd="0" presId="urn:microsoft.com/office/officeart/2008/layout/VerticalCurvedList"/>
    <dgm:cxn modelId="{274210E7-8889-400A-8284-6EB16E00DC9C}" type="presParOf" srcId="{3F244D2E-D19F-433F-A393-6811C415DCAF}" destId="{10273E7E-FB90-4049-8977-C5D6CBE770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CCA70-D02B-4782-A05A-E6AED2B7A0F2}">
      <dsp:nvSpPr>
        <dsp:cNvPr id="0" name=""/>
        <dsp:cNvSpPr/>
      </dsp:nvSpPr>
      <dsp:spPr>
        <a:xfrm>
          <a:off x="-3044131" y="-468735"/>
          <a:ext cx="3631284" cy="3631284"/>
        </a:xfrm>
        <a:prstGeom prst="blockArc">
          <a:avLst>
            <a:gd name="adj1" fmla="val 18900000"/>
            <a:gd name="adj2" fmla="val 2700000"/>
            <a:gd name="adj3" fmla="val 5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814CE-1025-484F-B61E-86B25B1AD98C}">
      <dsp:nvSpPr>
        <dsp:cNvPr id="0" name=""/>
        <dsp:cNvSpPr/>
      </dsp:nvSpPr>
      <dsp:spPr>
        <a:xfrm>
          <a:off x="377529" y="269381"/>
          <a:ext cx="7277623" cy="538762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64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b="1" i="0" u="none" strike="noStrike" kern="1200" cap="none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rPr>
            <a:t>Modelo de Selección de Respuestas</a:t>
          </a:r>
          <a:endParaRPr lang="es-US" sz="2600" b="1" i="0" u="none" strike="noStrike" kern="1200" cap="none" dirty="0">
            <a:solidFill>
              <a:schemeClr val="dk2"/>
            </a:solidFill>
            <a:latin typeface="Raleway"/>
            <a:ea typeface="Raleway"/>
            <a:cs typeface="Raleway"/>
            <a:sym typeface="Raleway"/>
          </a:endParaRPr>
        </a:p>
      </dsp:txBody>
      <dsp:txXfrm>
        <a:off x="377529" y="269381"/>
        <a:ext cx="7277623" cy="538762"/>
      </dsp:txXfrm>
    </dsp:sp>
    <dsp:sp modelId="{E7173F6B-DEAF-4E06-A193-DFE9D6225B41}">
      <dsp:nvSpPr>
        <dsp:cNvPr id="0" name=""/>
        <dsp:cNvSpPr/>
      </dsp:nvSpPr>
      <dsp:spPr>
        <a:xfrm>
          <a:off x="40803" y="202035"/>
          <a:ext cx="673453" cy="673453"/>
        </a:xfrm>
        <a:prstGeom prst="ellipse">
          <a:avLst/>
        </a:prstGeom>
        <a:solidFill>
          <a:srgbClr val="1A998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A532A-7DAF-44D3-8BEB-BB4CC3723D9F}">
      <dsp:nvSpPr>
        <dsp:cNvPr id="0" name=""/>
        <dsp:cNvSpPr/>
      </dsp:nvSpPr>
      <dsp:spPr>
        <a:xfrm>
          <a:off x="573370" y="1077525"/>
          <a:ext cx="7081782" cy="538762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64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b="1" i="0" u="none" strike="noStrike" kern="1200" cap="none" dirty="0">
              <a:solidFill>
                <a:srgbClr val="1A1A1A"/>
              </a:solidFill>
              <a:latin typeface="Raleway"/>
              <a:ea typeface="Raleway"/>
              <a:cs typeface="Raleway"/>
            </a:rPr>
            <a:t>Aprendizaje Supervisado</a:t>
          </a:r>
          <a:endParaRPr lang="es-US" sz="2600" b="1" i="0" u="none" strike="noStrike" kern="1200" cap="none" dirty="0">
            <a:solidFill>
              <a:srgbClr val="1A1A1A"/>
            </a:solidFill>
            <a:latin typeface="Raleway"/>
            <a:ea typeface="Raleway"/>
            <a:cs typeface="Raleway"/>
          </a:endParaRPr>
        </a:p>
      </dsp:txBody>
      <dsp:txXfrm>
        <a:off x="573370" y="1077525"/>
        <a:ext cx="7081782" cy="538762"/>
      </dsp:txXfrm>
    </dsp:sp>
    <dsp:sp modelId="{58B191DC-1F44-4ECD-9765-7036A626A4F8}">
      <dsp:nvSpPr>
        <dsp:cNvPr id="0" name=""/>
        <dsp:cNvSpPr/>
      </dsp:nvSpPr>
      <dsp:spPr>
        <a:xfrm>
          <a:off x="236643" y="1010179"/>
          <a:ext cx="673453" cy="673453"/>
        </a:xfrm>
        <a:prstGeom prst="ellipse">
          <a:avLst/>
        </a:prstGeom>
        <a:solidFill>
          <a:srgbClr val="EB560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D61BB-24ED-45BF-964B-2EDDC2339FA8}">
      <dsp:nvSpPr>
        <dsp:cNvPr id="0" name=""/>
        <dsp:cNvSpPr/>
      </dsp:nvSpPr>
      <dsp:spPr>
        <a:xfrm>
          <a:off x="377529" y="1885669"/>
          <a:ext cx="7277623" cy="538762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64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b="1" i="0" u="none" strike="noStrike" kern="1200" cap="none" dirty="0">
              <a:solidFill>
                <a:srgbClr val="1A1A1A"/>
              </a:solidFill>
              <a:latin typeface="Raleway"/>
              <a:ea typeface="Raleway"/>
              <a:cs typeface="Raleway"/>
            </a:rPr>
            <a:t>Idioma español</a:t>
          </a:r>
          <a:endParaRPr lang="es-US" sz="2600" b="1" i="0" u="none" strike="noStrike" kern="1200" cap="none" dirty="0">
            <a:solidFill>
              <a:srgbClr val="1A1A1A"/>
            </a:solidFill>
            <a:latin typeface="Raleway"/>
            <a:ea typeface="Raleway"/>
            <a:cs typeface="Raleway"/>
          </a:endParaRPr>
        </a:p>
      </dsp:txBody>
      <dsp:txXfrm>
        <a:off x="377529" y="1885669"/>
        <a:ext cx="7277623" cy="538762"/>
      </dsp:txXfrm>
    </dsp:sp>
    <dsp:sp modelId="{10273E7E-FB90-4049-8977-C5D6CBE77096}">
      <dsp:nvSpPr>
        <dsp:cNvPr id="0" name=""/>
        <dsp:cNvSpPr/>
      </dsp:nvSpPr>
      <dsp:spPr>
        <a:xfrm>
          <a:off x="40803" y="1818323"/>
          <a:ext cx="673453" cy="673453"/>
        </a:xfrm>
        <a:prstGeom prst="ellipse">
          <a:avLst/>
        </a:prstGeom>
        <a:solidFill>
          <a:srgbClr val="1A998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CCA70-D02B-4782-A05A-E6AED2B7A0F2}">
      <dsp:nvSpPr>
        <dsp:cNvPr id="0" name=""/>
        <dsp:cNvSpPr/>
      </dsp:nvSpPr>
      <dsp:spPr>
        <a:xfrm>
          <a:off x="-3044131" y="-468735"/>
          <a:ext cx="3631284" cy="3631284"/>
        </a:xfrm>
        <a:prstGeom prst="blockArc">
          <a:avLst>
            <a:gd name="adj1" fmla="val 18900000"/>
            <a:gd name="adj2" fmla="val 2700000"/>
            <a:gd name="adj3" fmla="val 5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814CE-1025-484F-B61E-86B25B1AD98C}">
      <dsp:nvSpPr>
        <dsp:cNvPr id="0" name=""/>
        <dsp:cNvSpPr/>
      </dsp:nvSpPr>
      <dsp:spPr>
        <a:xfrm>
          <a:off x="377529" y="269381"/>
          <a:ext cx="7277623" cy="538762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64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b="1" i="0" u="none" strike="noStrike" kern="1200" cap="none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rPr>
            <a:t>Modelos de aprendizaje supervisado</a:t>
          </a:r>
          <a:endParaRPr lang="es-US" sz="2600" b="1" i="0" u="none" strike="noStrike" kern="1200" cap="none" dirty="0">
            <a:solidFill>
              <a:schemeClr val="dk2"/>
            </a:solidFill>
            <a:latin typeface="Raleway"/>
            <a:ea typeface="Raleway"/>
            <a:cs typeface="Raleway"/>
            <a:sym typeface="Raleway"/>
          </a:endParaRPr>
        </a:p>
      </dsp:txBody>
      <dsp:txXfrm>
        <a:off x="377529" y="269381"/>
        <a:ext cx="7277623" cy="538762"/>
      </dsp:txXfrm>
    </dsp:sp>
    <dsp:sp modelId="{E7173F6B-DEAF-4E06-A193-DFE9D6225B41}">
      <dsp:nvSpPr>
        <dsp:cNvPr id="0" name=""/>
        <dsp:cNvSpPr/>
      </dsp:nvSpPr>
      <dsp:spPr>
        <a:xfrm>
          <a:off x="40803" y="202035"/>
          <a:ext cx="673453" cy="673453"/>
        </a:xfrm>
        <a:prstGeom prst="ellipse">
          <a:avLst/>
        </a:prstGeom>
        <a:solidFill>
          <a:srgbClr val="1A998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A532A-7DAF-44D3-8BEB-BB4CC3723D9F}">
      <dsp:nvSpPr>
        <dsp:cNvPr id="0" name=""/>
        <dsp:cNvSpPr/>
      </dsp:nvSpPr>
      <dsp:spPr>
        <a:xfrm>
          <a:off x="573370" y="1077525"/>
          <a:ext cx="7081782" cy="538762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64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b="1" i="0" u="none" strike="noStrike" kern="1200" cap="none" dirty="0">
              <a:solidFill>
                <a:srgbClr val="1A1A1A"/>
              </a:solidFill>
              <a:latin typeface="Raleway"/>
              <a:ea typeface="Raleway"/>
              <a:cs typeface="Raleway"/>
            </a:rPr>
            <a:t>Inferior al desempeño humano</a:t>
          </a:r>
          <a:endParaRPr lang="es-US" sz="2600" b="1" i="0" u="none" strike="noStrike" kern="1200" cap="none" dirty="0">
            <a:solidFill>
              <a:srgbClr val="1A1A1A"/>
            </a:solidFill>
            <a:latin typeface="Raleway"/>
            <a:ea typeface="Raleway"/>
            <a:cs typeface="Raleway"/>
          </a:endParaRPr>
        </a:p>
      </dsp:txBody>
      <dsp:txXfrm>
        <a:off x="573370" y="1077525"/>
        <a:ext cx="7081782" cy="538762"/>
      </dsp:txXfrm>
    </dsp:sp>
    <dsp:sp modelId="{58B191DC-1F44-4ECD-9765-7036A626A4F8}">
      <dsp:nvSpPr>
        <dsp:cNvPr id="0" name=""/>
        <dsp:cNvSpPr/>
      </dsp:nvSpPr>
      <dsp:spPr>
        <a:xfrm>
          <a:off x="236643" y="1010179"/>
          <a:ext cx="673453" cy="673453"/>
        </a:xfrm>
        <a:prstGeom prst="ellipse">
          <a:avLst/>
        </a:prstGeom>
        <a:solidFill>
          <a:srgbClr val="EB560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D61BB-24ED-45BF-964B-2EDDC2339FA8}">
      <dsp:nvSpPr>
        <dsp:cNvPr id="0" name=""/>
        <dsp:cNvSpPr/>
      </dsp:nvSpPr>
      <dsp:spPr>
        <a:xfrm>
          <a:off x="377529" y="1885669"/>
          <a:ext cx="7277623" cy="538762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64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b="1" i="0" u="none" strike="noStrike" kern="1200" cap="none" dirty="0">
              <a:solidFill>
                <a:srgbClr val="1A1A1A"/>
              </a:solidFill>
              <a:latin typeface="Raleway"/>
              <a:ea typeface="Raleway"/>
              <a:cs typeface="Raleway"/>
            </a:rPr>
            <a:t>Corpus aún no está preparado</a:t>
          </a:r>
          <a:endParaRPr lang="es-US" sz="2600" b="1" i="0" u="none" strike="noStrike" kern="1200" cap="none" dirty="0">
            <a:solidFill>
              <a:srgbClr val="1A1A1A"/>
            </a:solidFill>
            <a:latin typeface="Raleway"/>
            <a:ea typeface="Raleway"/>
            <a:cs typeface="Raleway"/>
          </a:endParaRPr>
        </a:p>
      </dsp:txBody>
      <dsp:txXfrm>
        <a:off x="377529" y="1885669"/>
        <a:ext cx="7277623" cy="538762"/>
      </dsp:txXfrm>
    </dsp:sp>
    <dsp:sp modelId="{10273E7E-FB90-4049-8977-C5D6CBE77096}">
      <dsp:nvSpPr>
        <dsp:cNvPr id="0" name=""/>
        <dsp:cNvSpPr/>
      </dsp:nvSpPr>
      <dsp:spPr>
        <a:xfrm>
          <a:off x="40803" y="1818323"/>
          <a:ext cx="673453" cy="673453"/>
        </a:xfrm>
        <a:prstGeom prst="ellipse">
          <a:avLst/>
        </a:prstGeom>
        <a:solidFill>
          <a:srgbClr val="1A998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0831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241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116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013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569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60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6177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034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5708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79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54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Information overload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Impossible to process information at the same rate it is generated </a:t>
            </a:r>
          </a:p>
          <a:p>
            <a: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Automatic Information Extraction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476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052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954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7348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975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819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5151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034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088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23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1784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8013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6054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3493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64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724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919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045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14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428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49" y="1254716"/>
            <a:ext cx="8143617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sz="3000" dirty="0"/>
              <a:t>Modelos de Aprendizaje Supervisado aplicados a Sistemas Q/A en Idioma Español</a:t>
            </a:r>
            <a:endParaRPr sz="3000"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50098" y="3688691"/>
            <a:ext cx="7762457" cy="1364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/>
              <a:t>Lic. Claudia Quintana Wong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/>
              <a:t>Tutor: </a:t>
            </a:r>
          </a:p>
          <a:p>
            <a:pPr marL="0" indent="0"/>
            <a:r>
              <a:rPr lang="es-ES" sz="1500" dirty="0"/>
              <a:t>Dr.  Francisco J. Rodríguez Aragón</a:t>
            </a:r>
          </a:p>
        </p:txBody>
      </p:sp>
      <p:sp>
        <p:nvSpPr>
          <p:cNvPr id="5" name="Google Shape;87;p13">
            <a:extLst>
              <a:ext uri="{FF2B5EF4-FFF2-40B4-BE49-F238E27FC236}">
                <a16:creationId xmlns:a16="http://schemas.microsoft.com/office/drawing/2014/main" id="{483C497D-FF7B-469F-B0AB-EFACE1F52A54}"/>
              </a:ext>
            </a:extLst>
          </p:cNvPr>
          <p:cNvSpPr txBox="1">
            <a:spLocks/>
          </p:cNvSpPr>
          <p:nvPr/>
        </p:nvSpPr>
        <p:spPr>
          <a:xfrm>
            <a:off x="726451" y="2682683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s-US" sz="1500" dirty="0">
                <a:solidFill>
                  <a:schemeClr val="accent1">
                    <a:lumMod val="75000"/>
                  </a:schemeClr>
                </a:solidFill>
              </a:rPr>
              <a:t>Tesis en opción al Tí</a:t>
            </a:r>
            <a:r>
              <a:rPr lang="es-419" sz="1500" dirty="0">
                <a:solidFill>
                  <a:schemeClr val="accent1">
                    <a:lumMod val="75000"/>
                  </a:schemeClr>
                </a:solidFill>
              </a:rPr>
              <a:t>tulo de Máster en Data </a:t>
            </a:r>
            <a:r>
              <a:rPr lang="es-419" sz="1500" dirty="0" err="1">
                <a:solidFill>
                  <a:schemeClr val="accent1">
                    <a:lumMod val="75000"/>
                  </a:schemeClr>
                </a:solidFill>
              </a:rPr>
              <a:t>Science</a:t>
            </a:r>
            <a:r>
              <a:rPr lang="es-419" sz="1500" dirty="0">
                <a:solidFill>
                  <a:schemeClr val="accent1">
                    <a:lumMod val="75000"/>
                  </a:schemeClr>
                </a:solidFill>
              </a:rPr>
              <a:t> y Big Data</a:t>
            </a:r>
            <a:br>
              <a:rPr lang="es-419" sz="15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419" sz="1500" dirty="0">
                <a:solidFill>
                  <a:schemeClr val="accent1">
                    <a:lumMod val="75000"/>
                  </a:schemeClr>
                </a:solidFill>
              </a:rPr>
              <a:t>AFI Escuela de Finanzas. Septiembre 2021</a:t>
            </a:r>
            <a:endParaRPr lang="es-US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4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1297F31A-F90F-45DD-97A5-8E10728234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0940082"/>
              </p:ext>
            </p:extLst>
          </p:nvPr>
        </p:nvGraphicFramePr>
        <p:xfrm>
          <a:off x="729450" y="1615612"/>
          <a:ext cx="8019439" cy="2948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Google Shape;118;p18">
            <a:extLst>
              <a:ext uri="{FF2B5EF4-FFF2-40B4-BE49-F238E27FC236}">
                <a16:creationId xmlns:a16="http://schemas.microsoft.com/office/drawing/2014/main" id="{EAD21FB1-2D18-4D6F-B640-9EA98C9CB48E}"/>
              </a:ext>
            </a:extLst>
          </p:cNvPr>
          <p:cNvSpPr txBox="1">
            <a:spLocks/>
          </p:cNvSpPr>
          <p:nvPr/>
        </p:nvSpPr>
        <p:spPr>
          <a:xfrm>
            <a:off x="729450" y="6536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US" dirty="0"/>
              <a:t>Conjunto de datos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C6CE457-42C6-411D-9E9C-29A827FF8E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10</a:t>
            </a:fld>
            <a:endParaRPr lang="es-U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637E4AF-9DEB-4E97-BBB2-A06972A8B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9025" y="1615611"/>
            <a:ext cx="7092404" cy="29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8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8;p18">
            <a:extLst>
              <a:ext uri="{FF2B5EF4-FFF2-40B4-BE49-F238E27FC236}">
                <a16:creationId xmlns:a16="http://schemas.microsoft.com/office/drawing/2014/main" id="{EAD21FB1-2D18-4D6F-B640-9EA98C9CB48E}"/>
              </a:ext>
            </a:extLst>
          </p:cNvPr>
          <p:cNvSpPr txBox="1">
            <a:spLocks/>
          </p:cNvSpPr>
          <p:nvPr/>
        </p:nvSpPr>
        <p:spPr>
          <a:xfrm>
            <a:off x="729450" y="6536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US" dirty="0"/>
              <a:t>Conjunto de datos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C6CE457-42C6-411D-9E9C-29A827FF8E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11</a:t>
            </a:fld>
            <a:endParaRPr lang="es-US"/>
          </a:p>
        </p:txBody>
      </p:sp>
      <p:pic>
        <p:nvPicPr>
          <p:cNvPr id="6" name="Imagen 5" descr="Calendario&#10;&#10;Descripción generada automáticamente">
            <a:extLst>
              <a:ext uri="{FF2B5EF4-FFF2-40B4-BE49-F238E27FC236}">
                <a16:creationId xmlns:a16="http://schemas.microsoft.com/office/drawing/2014/main" id="{3851737E-9C19-425C-B29E-3558671DD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12" y="1393777"/>
            <a:ext cx="7821205" cy="34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0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362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Propuestas de Solución</a:t>
            </a:r>
            <a:endParaRPr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35B4556-031A-46C9-AB7F-6F0C83BBA8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12</a:t>
            </a:fld>
            <a:endParaRPr lang="es-US"/>
          </a:p>
        </p:txBody>
      </p:sp>
      <p:sp>
        <p:nvSpPr>
          <p:cNvPr id="13" name="Google Shape;119;p18">
            <a:extLst>
              <a:ext uri="{FF2B5EF4-FFF2-40B4-BE49-F238E27FC236}">
                <a16:creationId xmlns:a16="http://schemas.microsoft.com/office/drawing/2014/main" id="{44E5C8F1-8A62-41FA-AAB1-AB19CF1CDB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587556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algn="l">
              <a:buNone/>
            </a:pPr>
            <a:r>
              <a:rPr lang="es-419" sz="2200" dirty="0"/>
              <a:t>Aprendizaje Supervisado Clásico</a:t>
            </a:r>
          </a:p>
          <a:p>
            <a:pPr marL="146050" indent="0" algn="l">
              <a:buNone/>
            </a:pPr>
            <a:endParaRPr lang="es-419" sz="2200" dirty="0"/>
          </a:p>
          <a:p>
            <a:pPr marL="146050" indent="0" algn="l">
              <a:buNone/>
            </a:pPr>
            <a:r>
              <a:rPr lang="es-419" sz="2200" dirty="0"/>
              <a:t>Aprendizaje Supervisado RI</a:t>
            </a:r>
          </a:p>
          <a:p>
            <a:pPr marL="146050" indent="0" algn="l">
              <a:buNone/>
            </a:pPr>
            <a:endParaRPr lang="es-419" sz="2200" dirty="0"/>
          </a:p>
          <a:p>
            <a:pPr marL="146050" indent="0" algn="l">
              <a:buNone/>
            </a:pPr>
            <a:r>
              <a:rPr lang="es-419" sz="2200" dirty="0"/>
              <a:t>Aprendizaje No Supervisado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2229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Aprendizaje Supervisado </a:t>
            </a:r>
            <a:br>
              <a:rPr lang="es-419" dirty="0"/>
            </a:br>
            <a:r>
              <a:rPr lang="es-419" dirty="0"/>
              <a:t>Clásico</a:t>
            </a: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BC3F0FC-FEB5-4EFA-B021-820B19D49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13</a:t>
            </a:fld>
            <a:endParaRPr lang="es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74DC8C6-2969-4D83-B613-627F98F5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73579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8;p18">
            <a:extLst>
              <a:ext uri="{FF2B5EF4-FFF2-40B4-BE49-F238E27FC236}">
                <a16:creationId xmlns:a16="http://schemas.microsoft.com/office/drawing/2014/main" id="{7E6EA53B-8919-4D1C-876B-CB5F93463869}"/>
              </a:ext>
            </a:extLst>
          </p:cNvPr>
          <p:cNvSpPr txBox="1">
            <a:spLocks/>
          </p:cNvSpPr>
          <p:nvPr/>
        </p:nvSpPr>
        <p:spPr>
          <a:xfrm>
            <a:off x="729450" y="6536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46050" indent="0" algn="l">
              <a:buNone/>
            </a:pPr>
            <a:r>
              <a:rPr lang="es-419" sz="2800" dirty="0"/>
              <a:t>Preprocesamiento</a:t>
            </a:r>
          </a:p>
          <a:p>
            <a:pPr marL="146050" indent="0" algn="l">
              <a:buNone/>
            </a:pPr>
            <a:endParaRPr lang="es-419" sz="28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C617B80-467C-47C4-94D8-D840DC9F2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14</a:t>
            </a:fld>
            <a:endParaRPr lang="es-US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79B2803-7AB3-4C2C-B776-8ED1E08C5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16" y="1320801"/>
            <a:ext cx="8063998" cy="36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6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4093630-C660-48F4-9333-08E817A9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227" y="1191382"/>
            <a:ext cx="5344368" cy="3558469"/>
          </a:xfrm>
          <a:prstGeom prst="rect">
            <a:avLst/>
          </a:prstGeom>
        </p:spPr>
      </p:pic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260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i="1" dirty="0"/>
              <a:t>LSTM</a:t>
            </a:r>
            <a:endParaRPr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5AD99C0-F187-4FB0-B944-C5407A74D9C6}"/>
                  </a:ext>
                </a:extLst>
              </p:cNvPr>
              <p:cNvSpPr txBox="1"/>
              <p:nvPr/>
            </p:nvSpPr>
            <p:spPr>
              <a:xfrm>
                <a:off x="729450" y="1388182"/>
                <a:ext cx="3545507" cy="1790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419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s-419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419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419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419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419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419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419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s-419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s-419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419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419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d>
                          <m:dPr>
                            <m:ctrlPr>
                              <a:rPr lang="es-419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s-419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US" sz="16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419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419" sz="1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419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419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s-419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419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d>
                          <m:dPr>
                            <m:ctrlPr>
                              <a:rPr lang="es-419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US" sz="16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s-419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419" sz="1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419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419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s-419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419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d>
                          <m:dPr>
                            <m:ctrlPr>
                              <a:rPr lang="es-419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US" sz="1600" dirty="0"/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419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419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419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s-419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1600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s-419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s-419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419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d>
                          <m:dPr>
                            <m:ctrlPr>
                              <a:rPr lang="es-419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US" sz="16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419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419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419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419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419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419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419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419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419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419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419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s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419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419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s-419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16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419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s-419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16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sSub>
                            <m:sSubPr>
                              <m:ctrlPr>
                                <a:rPr lang="es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419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US" sz="16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5AD99C0-F187-4FB0-B944-C5407A74D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0" y="1388182"/>
                <a:ext cx="3545507" cy="1790234"/>
              </a:xfrm>
              <a:prstGeom prst="rect">
                <a:avLst/>
              </a:prstGeom>
              <a:blipFill>
                <a:blip r:embed="rId4"/>
                <a:stretch>
                  <a:fillRect l="-2754" b="-1706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5657B0C-030F-418E-BF43-748D7D34F0D1}"/>
                  </a:ext>
                </a:extLst>
              </p:cNvPr>
              <p:cNvSpPr txBox="1"/>
              <p:nvPr/>
            </p:nvSpPr>
            <p:spPr>
              <a:xfrm>
                <a:off x="729450" y="3511515"/>
                <a:ext cx="2425141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419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16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419" sz="16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419" sz="1600" i="1"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s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419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419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s-419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16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419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US" sz="1600" dirty="0"/>
              </a:p>
              <a:p>
                <a:endParaRPr lang="es-US" dirty="0"/>
              </a:p>
              <a:p>
                <a:endParaRPr lang="es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5657B0C-030F-418E-BF43-748D7D34F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0" y="3511515"/>
                <a:ext cx="2425141" cy="677108"/>
              </a:xfrm>
              <a:prstGeom prst="rect">
                <a:avLst/>
              </a:prstGeom>
              <a:blipFill>
                <a:blip r:embed="rId5"/>
                <a:stretch>
                  <a:fillRect l="-3023" t="-5405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F30BF4-7404-4BAC-BAFE-EB63D04038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15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9366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595A3AE-D1E0-4839-9CEC-64EAF4FF9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120" y="846667"/>
            <a:ext cx="5212105" cy="4114819"/>
          </a:xfrm>
          <a:prstGeom prst="rect">
            <a:avLst/>
          </a:prstGeom>
        </p:spPr>
      </p:pic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260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i="1" dirty="0" err="1"/>
              <a:t>BiLSTM+Attn</a:t>
            </a:r>
            <a:endParaRPr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238B09-D503-4179-8FC6-A30D408404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16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3913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algn="l">
              <a:buNone/>
            </a:pPr>
            <a:r>
              <a:rPr lang="es-419" sz="3600" dirty="0"/>
              <a:t>Aprendizaje Supervisado </a:t>
            </a:r>
            <a:br>
              <a:rPr lang="es-419" sz="3600" dirty="0"/>
            </a:br>
            <a:r>
              <a:rPr lang="es-419" sz="3600" dirty="0"/>
              <a:t>RI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BC3F0FC-FEB5-4EFA-B021-820B19D49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17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15872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8;p18">
            <a:extLst>
              <a:ext uri="{FF2B5EF4-FFF2-40B4-BE49-F238E27FC236}">
                <a16:creationId xmlns:a16="http://schemas.microsoft.com/office/drawing/2014/main" id="{7E6EA53B-8919-4D1C-876B-CB5F93463869}"/>
              </a:ext>
            </a:extLst>
          </p:cNvPr>
          <p:cNvSpPr txBox="1">
            <a:spLocks/>
          </p:cNvSpPr>
          <p:nvPr/>
        </p:nvSpPr>
        <p:spPr>
          <a:xfrm>
            <a:off x="729450" y="6536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46050" indent="0" algn="l">
              <a:buNone/>
            </a:pPr>
            <a:r>
              <a:rPr lang="es-419" sz="2800" dirty="0"/>
              <a:t>Preprocesamiento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8B08DC3-3986-4107-AA18-500688C476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18</a:t>
            </a:fld>
            <a:endParaRPr lang="es-US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D9B40FE7-0CE4-49F4-B989-3F500366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24" y="1426596"/>
            <a:ext cx="7357409" cy="38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79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282A7A69-5311-470A-9F00-B42AA6D64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59" y="1251373"/>
            <a:ext cx="6127481" cy="3695278"/>
          </a:xfrm>
          <a:prstGeom prst="rect">
            <a:avLst/>
          </a:prstGeom>
        </p:spPr>
      </p:pic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260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i="1" dirty="0"/>
              <a:t>QA-LSTM</a:t>
            </a:r>
            <a:endParaRPr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238B09-D503-4179-8FC6-A30D408404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19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2177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64991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</a:t>
            </a:r>
            <a:r>
              <a:rPr lang="es-US" dirty="0" err="1"/>
              <a:t>ción</a:t>
            </a:r>
            <a:endParaRPr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5320FA44-9CDD-4400-8E83-69188C9870B3}"/>
              </a:ext>
            </a:extLst>
          </p:cNvPr>
          <p:cNvSpPr/>
          <p:nvPr/>
        </p:nvSpPr>
        <p:spPr>
          <a:xfrm>
            <a:off x="1531451" y="3546111"/>
            <a:ext cx="1529927" cy="944588"/>
          </a:xfrm>
          <a:custGeom>
            <a:avLst/>
            <a:gdLst>
              <a:gd name="connsiteX0" fmla="*/ 0 w 1529927"/>
              <a:gd name="connsiteY0" fmla="*/ 0 h 944588"/>
              <a:gd name="connsiteX1" fmla="*/ 1529927 w 1529927"/>
              <a:gd name="connsiteY1" fmla="*/ 0 h 944588"/>
              <a:gd name="connsiteX2" fmla="*/ 1529927 w 1529927"/>
              <a:gd name="connsiteY2" fmla="*/ 944588 h 944588"/>
              <a:gd name="connsiteX3" fmla="*/ 0 w 1529927"/>
              <a:gd name="connsiteY3" fmla="*/ 944588 h 944588"/>
              <a:gd name="connsiteX4" fmla="*/ 0 w 1529927"/>
              <a:gd name="connsiteY4" fmla="*/ 0 h 94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9927" h="944588">
                <a:moveTo>
                  <a:pt x="0" y="0"/>
                </a:moveTo>
                <a:lnTo>
                  <a:pt x="1529927" y="0"/>
                </a:lnTo>
                <a:lnTo>
                  <a:pt x="1529927" y="944588"/>
                </a:lnTo>
                <a:lnTo>
                  <a:pt x="0" y="9445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260" tIns="48260" rIns="48260" bIns="48260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s-US" sz="3800" kern="1200"/>
          </a:p>
        </p:txBody>
      </p:sp>
      <p:sp>
        <p:nvSpPr>
          <p:cNvPr id="52" name="Flecha: cheurón 51">
            <a:extLst>
              <a:ext uri="{FF2B5EF4-FFF2-40B4-BE49-F238E27FC236}">
                <a16:creationId xmlns:a16="http://schemas.microsoft.com/office/drawing/2014/main" id="{9D841AAE-9A6D-4993-939E-C144A95EC407}"/>
              </a:ext>
            </a:extLst>
          </p:cNvPr>
          <p:cNvSpPr/>
          <p:nvPr/>
        </p:nvSpPr>
        <p:spPr>
          <a:xfrm>
            <a:off x="3724577" y="2346166"/>
            <a:ext cx="561647" cy="1072246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Flecha: cheurón 52">
            <a:extLst>
              <a:ext uri="{FF2B5EF4-FFF2-40B4-BE49-F238E27FC236}">
                <a16:creationId xmlns:a16="http://schemas.microsoft.com/office/drawing/2014/main" id="{346A498C-DE2B-4CE1-B698-288588E293F6}"/>
              </a:ext>
            </a:extLst>
          </p:cNvPr>
          <p:cNvSpPr/>
          <p:nvPr/>
        </p:nvSpPr>
        <p:spPr>
          <a:xfrm>
            <a:off x="4184106" y="2346166"/>
            <a:ext cx="561647" cy="1072246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883AC4B5-84E0-4298-A839-1B139DEACA66}"/>
              </a:ext>
            </a:extLst>
          </p:cNvPr>
          <p:cNvSpPr/>
          <p:nvPr/>
        </p:nvSpPr>
        <p:spPr>
          <a:xfrm>
            <a:off x="4860636" y="2270099"/>
            <a:ext cx="1344910" cy="1302000"/>
          </a:xfrm>
          <a:custGeom>
            <a:avLst/>
            <a:gdLst>
              <a:gd name="connsiteX0" fmla="*/ 0 w 1302000"/>
              <a:gd name="connsiteY0" fmla="*/ 651000 h 1302000"/>
              <a:gd name="connsiteX1" fmla="*/ 651000 w 1302000"/>
              <a:gd name="connsiteY1" fmla="*/ 0 h 1302000"/>
              <a:gd name="connsiteX2" fmla="*/ 1302000 w 1302000"/>
              <a:gd name="connsiteY2" fmla="*/ 651000 h 1302000"/>
              <a:gd name="connsiteX3" fmla="*/ 651000 w 1302000"/>
              <a:gd name="connsiteY3" fmla="*/ 1302000 h 1302000"/>
              <a:gd name="connsiteX4" fmla="*/ 0 w 1302000"/>
              <a:gd name="connsiteY4" fmla="*/ 651000 h 13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000" h="1302000">
                <a:moveTo>
                  <a:pt x="0" y="651000"/>
                </a:moveTo>
                <a:cubicBezTo>
                  <a:pt x="0" y="291463"/>
                  <a:pt x="291463" y="0"/>
                  <a:pt x="651000" y="0"/>
                </a:cubicBezTo>
                <a:cubicBezTo>
                  <a:pt x="1010537" y="0"/>
                  <a:pt x="1302000" y="291463"/>
                  <a:pt x="1302000" y="651000"/>
                </a:cubicBezTo>
                <a:cubicBezTo>
                  <a:pt x="1302000" y="1010537"/>
                  <a:pt x="1010537" y="1302000"/>
                  <a:pt x="651000" y="1302000"/>
                </a:cubicBezTo>
                <a:cubicBezTo>
                  <a:pt x="291463" y="1302000"/>
                  <a:pt x="0" y="1010537"/>
                  <a:pt x="0" y="651000"/>
                </a:cubicBezTo>
                <a:close/>
              </a:path>
            </a:pathLst>
          </a:custGeom>
          <a:solidFill>
            <a:srgbClr val="1A998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673" tIns="190673" rIns="190673" bIns="190673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300" b="1" kern="1200" dirty="0"/>
              <a:t>Extracción de Información</a:t>
            </a:r>
            <a:endParaRPr lang="es-US" sz="1300" b="1" kern="1200" dirty="0"/>
          </a:p>
        </p:txBody>
      </p:sp>
      <p:sp>
        <p:nvSpPr>
          <p:cNvPr id="28" name="Flecha: cheurón 27">
            <a:extLst>
              <a:ext uri="{FF2B5EF4-FFF2-40B4-BE49-F238E27FC236}">
                <a16:creationId xmlns:a16="http://schemas.microsoft.com/office/drawing/2014/main" id="{57031383-9354-4100-9862-5CAE871C48C7}"/>
              </a:ext>
            </a:extLst>
          </p:cNvPr>
          <p:cNvSpPr/>
          <p:nvPr/>
        </p:nvSpPr>
        <p:spPr>
          <a:xfrm>
            <a:off x="6263842" y="2256804"/>
            <a:ext cx="561570" cy="1099174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Flecha: cheurón 28">
            <a:extLst>
              <a:ext uri="{FF2B5EF4-FFF2-40B4-BE49-F238E27FC236}">
                <a16:creationId xmlns:a16="http://schemas.microsoft.com/office/drawing/2014/main" id="{001A9309-580F-4BA0-A702-8D8BBA89721E}"/>
              </a:ext>
            </a:extLst>
          </p:cNvPr>
          <p:cNvSpPr/>
          <p:nvPr/>
        </p:nvSpPr>
        <p:spPr>
          <a:xfrm>
            <a:off x="6673329" y="2256804"/>
            <a:ext cx="561570" cy="1099174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34461E50-676D-479F-BBF1-E0A67791E70B}"/>
              </a:ext>
            </a:extLst>
          </p:cNvPr>
          <p:cNvGrpSpPr/>
          <p:nvPr/>
        </p:nvGrpSpPr>
        <p:grpSpPr>
          <a:xfrm>
            <a:off x="7309175" y="2194458"/>
            <a:ext cx="1301823" cy="1334699"/>
            <a:chOff x="2517879" y="319299"/>
            <a:chExt cx="1160211" cy="1160211"/>
          </a:xfrm>
          <a:solidFill>
            <a:srgbClr val="EB5600"/>
          </a:solidFill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AEDC9BB3-A042-46B3-8B5A-2C94B7512BDC}"/>
                </a:ext>
              </a:extLst>
            </p:cNvPr>
            <p:cNvSpPr/>
            <p:nvPr/>
          </p:nvSpPr>
          <p:spPr>
            <a:xfrm>
              <a:off x="2517879" y="319299"/>
              <a:ext cx="1160211" cy="1160211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Elipse 4">
              <a:extLst>
                <a:ext uri="{FF2B5EF4-FFF2-40B4-BE49-F238E27FC236}">
                  <a16:creationId xmlns:a16="http://schemas.microsoft.com/office/drawing/2014/main" id="{BF9E2469-CD22-41A5-8DD7-F09E1266A4C0}"/>
                </a:ext>
              </a:extLst>
            </p:cNvPr>
            <p:cNvSpPr txBox="1"/>
            <p:nvPr/>
          </p:nvSpPr>
          <p:spPr>
            <a:xfrm>
              <a:off x="2547266" y="530772"/>
              <a:ext cx="1078869" cy="82039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1200" b="1" kern="1200" dirty="0"/>
                <a:t>Descubrimiento de </a:t>
              </a:r>
              <a:br>
                <a:rPr lang="es-419" sz="1200" b="1" kern="1200" dirty="0"/>
              </a:br>
              <a:r>
                <a:rPr lang="es-419" sz="1200" b="1" kern="1200" dirty="0"/>
                <a:t>Conocimiento</a:t>
              </a:r>
              <a:endParaRPr lang="es-US" sz="1200" b="1" kern="1200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E7D2BDA1-FCD8-475D-96B7-1FF564231041}"/>
              </a:ext>
            </a:extLst>
          </p:cNvPr>
          <p:cNvGrpSpPr/>
          <p:nvPr/>
        </p:nvGrpSpPr>
        <p:grpSpPr>
          <a:xfrm>
            <a:off x="497784" y="1534732"/>
            <a:ext cx="2999103" cy="2654149"/>
            <a:chOff x="191185" y="1642570"/>
            <a:chExt cx="2999103" cy="2654149"/>
          </a:xfrm>
        </p:grpSpPr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6C7C77C0-6CA0-4D7D-B003-0F32EF23D1EE}"/>
                </a:ext>
              </a:extLst>
            </p:cNvPr>
            <p:cNvSpPr/>
            <p:nvPr/>
          </p:nvSpPr>
          <p:spPr>
            <a:xfrm>
              <a:off x="829707" y="2002435"/>
              <a:ext cx="2043652" cy="2043608"/>
            </a:xfrm>
            <a:custGeom>
              <a:avLst/>
              <a:gdLst>
                <a:gd name="connsiteX0" fmla="*/ 0 w 2043652"/>
                <a:gd name="connsiteY0" fmla="*/ 1021804 h 2043608"/>
                <a:gd name="connsiteX1" fmla="*/ 1021826 w 2043652"/>
                <a:gd name="connsiteY1" fmla="*/ 0 h 2043608"/>
                <a:gd name="connsiteX2" fmla="*/ 2043652 w 2043652"/>
                <a:gd name="connsiteY2" fmla="*/ 1021804 h 2043608"/>
                <a:gd name="connsiteX3" fmla="*/ 1021826 w 2043652"/>
                <a:gd name="connsiteY3" fmla="*/ 2043608 h 2043608"/>
                <a:gd name="connsiteX4" fmla="*/ 0 w 2043652"/>
                <a:gd name="connsiteY4" fmla="*/ 1021804 h 2043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3652" h="2043608">
                  <a:moveTo>
                    <a:pt x="0" y="1021804"/>
                  </a:moveTo>
                  <a:cubicBezTo>
                    <a:pt x="0" y="457477"/>
                    <a:pt x="457487" y="0"/>
                    <a:pt x="1021826" y="0"/>
                  </a:cubicBezTo>
                  <a:cubicBezTo>
                    <a:pt x="1586165" y="0"/>
                    <a:pt x="2043652" y="457477"/>
                    <a:pt x="2043652" y="1021804"/>
                  </a:cubicBezTo>
                  <a:cubicBezTo>
                    <a:pt x="2043652" y="1586131"/>
                    <a:pt x="1586165" y="2043608"/>
                    <a:pt x="1021826" y="2043608"/>
                  </a:cubicBezTo>
                  <a:cubicBezTo>
                    <a:pt x="457487" y="2043608"/>
                    <a:pt x="0" y="1586131"/>
                    <a:pt x="0" y="1021804"/>
                  </a:cubicBezTo>
                  <a:close/>
                </a:path>
              </a:pathLst>
            </a:custGeom>
            <a:solidFill>
              <a:srgbClr val="E9EDE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4056" tIns="364049" rIns="364056" bIns="364049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1700" b="1" kern="1200" dirty="0">
                  <a:solidFill>
                    <a:schemeClr val="bg2"/>
                  </a:solidFill>
                </a:rPr>
                <a:t>Sobrecarga de Información</a:t>
              </a:r>
              <a:endParaRPr lang="es-US" sz="1700" b="1" kern="1200" dirty="0">
                <a:solidFill>
                  <a:schemeClr val="bg2"/>
                </a:solidFill>
              </a:endParaRP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95BE119-E8EE-405F-B68C-6DF8CF57B690}"/>
                </a:ext>
              </a:extLst>
            </p:cNvPr>
            <p:cNvSpPr/>
            <p:nvPr/>
          </p:nvSpPr>
          <p:spPr>
            <a:xfrm>
              <a:off x="1995771" y="1909327"/>
              <a:ext cx="227283" cy="2272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777E1B4-F527-4F54-9BB3-93A76F28A76B}"/>
                </a:ext>
              </a:extLst>
            </p:cNvPr>
            <p:cNvSpPr/>
            <p:nvPr/>
          </p:nvSpPr>
          <p:spPr>
            <a:xfrm>
              <a:off x="1457588" y="3894206"/>
              <a:ext cx="164571" cy="164730"/>
            </a:xfrm>
            <a:prstGeom prst="ellipse">
              <a:avLst/>
            </a:prstGeom>
            <a:solidFill>
              <a:srgbClr val="1A998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BB76DB5-EE2D-4C4A-99FB-E8BCC85F8E88}"/>
                </a:ext>
              </a:extLst>
            </p:cNvPr>
            <p:cNvSpPr/>
            <p:nvPr/>
          </p:nvSpPr>
          <p:spPr>
            <a:xfrm>
              <a:off x="2217354" y="4069440"/>
              <a:ext cx="227283" cy="2272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A0AAE07-55BE-40AB-98F4-FFBE48D754EC}"/>
                </a:ext>
              </a:extLst>
            </p:cNvPr>
            <p:cNvSpPr/>
            <p:nvPr/>
          </p:nvSpPr>
          <p:spPr>
            <a:xfrm>
              <a:off x="1504337" y="2232341"/>
              <a:ext cx="164571" cy="16473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499547E6-09DA-4D77-89C6-094EE5F64E7A}"/>
                </a:ext>
              </a:extLst>
            </p:cNvPr>
            <p:cNvSpPr/>
            <p:nvPr/>
          </p:nvSpPr>
          <p:spPr>
            <a:xfrm>
              <a:off x="985537" y="3174645"/>
              <a:ext cx="164571" cy="1647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8CE18F8E-6602-4942-80A5-56A494BC5301}"/>
                </a:ext>
              </a:extLst>
            </p:cNvPr>
            <p:cNvSpPr/>
            <p:nvPr/>
          </p:nvSpPr>
          <p:spPr>
            <a:xfrm>
              <a:off x="191185" y="2371287"/>
              <a:ext cx="830839" cy="830574"/>
            </a:xfrm>
            <a:custGeom>
              <a:avLst/>
              <a:gdLst>
                <a:gd name="connsiteX0" fmla="*/ 0 w 830839"/>
                <a:gd name="connsiteY0" fmla="*/ 415287 h 830574"/>
                <a:gd name="connsiteX1" fmla="*/ 415420 w 830839"/>
                <a:gd name="connsiteY1" fmla="*/ 0 h 830574"/>
                <a:gd name="connsiteX2" fmla="*/ 830840 w 830839"/>
                <a:gd name="connsiteY2" fmla="*/ 415287 h 830574"/>
                <a:gd name="connsiteX3" fmla="*/ 415420 w 830839"/>
                <a:gd name="connsiteY3" fmla="*/ 830574 h 830574"/>
                <a:gd name="connsiteX4" fmla="*/ 0 w 830839"/>
                <a:gd name="connsiteY4" fmla="*/ 415287 h 830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839" h="830574">
                  <a:moveTo>
                    <a:pt x="0" y="415287"/>
                  </a:moveTo>
                  <a:cubicBezTo>
                    <a:pt x="0" y="185930"/>
                    <a:pt x="185990" y="0"/>
                    <a:pt x="415420" y="0"/>
                  </a:cubicBezTo>
                  <a:cubicBezTo>
                    <a:pt x="644850" y="0"/>
                    <a:pt x="830840" y="185930"/>
                    <a:pt x="830840" y="415287"/>
                  </a:cubicBezTo>
                  <a:cubicBezTo>
                    <a:pt x="830840" y="644644"/>
                    <a:pt x="644850" y="830574"/>
                    <a:pt x="415420" y="830574"/>
                  </a:cubicBezTo>
                  <a:cubicBezTo>
                    <a:pt x="185990" y="830574"/>
                    <a:pt x="0" y="644644"/>
                    <a:pt x="0" y="415287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344" tIns="148305" rIns="148344" bIns="14830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700" kern="1200" dirty="0"/>
                <a:t>Crecimiento de la</a:t>
              </a: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700" kern="1200" dirty="0"/>
                <a:t>Web</a:t>
              </a:r>
              <a:endParaRPr lang="es-US" sz="700" kern="120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88CF150-3939-492A-90FB-9227BA0AEB19}"/>
                </a:ext>
              </a:extLst>
            </p:cNvPr>
            <p:cNvSpPr/>
            <p:nvPr/>
          </p:nvSpPr>
          <p:spPr>
            <a:xfrm>
              <a:off x="269100" y="3445376"/>
              <a:ext cx="410858" cy="41087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49EAF8C6-B5F0-421E-B61D-C5442649F004}"/>
                </a:ext>
              </a:extLst>
            </p:cNvPr>
            <p:cNvSpPr/>
            <p:nvPr/>
          </p:nvSpPr>
          <p:spPr>
            <a:xfrm>
              <a:off x="2359449" y="1642570"/>
              <a:ext cx="830839" cy="830574"/>
            </a:xfrm>
            <a:custGeom>
              <a:avLst/>
              <a:gdLst>
                <a:gd name="connsiteX0" fmla="*/ 0 w 830839"/>
                <a:gd name="connsiteY0" fmla="*/ 415287 h 830574"/>
                <a:gd name="connsiteX1" fmla="*/ 415420 w 830839"/>
                <a:gd name="connsiteY1" fmla="*/ 0 h 830574"/>
                <a:gd name="connsiteX2" fmla="*/ 830840 w 830839"/>
                <a:gd name="connsiteY2" fmla="*/ 415287 h 830574"/>
                <a:gd name="connsiteX3" fmla="*/ 415420 w 830839"/>
                <a:gd name="connsiteY3" fmla="*/ 830574 h 830574"/>
                <a:gd name="connsiteX4" fmla="*/ 0 w 830839"/>
                <a:gd name="connsiteY4" fmla="*/ 415287 h 830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839" h="830574">
                  <a:moveTo>
                    <a:pt x="0" y="415287"/>
                  </a:moveTo>
                  <a:cubicBezTo>
                    <a:pt x="0" y="185930"/>
                    <a:pt x="185990" y="0"/>
                    <a:pt x="415420" y="0"/>
                  </a:cubicBezTo>
                  <a:cubicBezTo>
                    <a:pt x="644850" y="0"/>
                    <a:pt x="830840" y="185930"/>
                    <a:pt x="830840" y="415287"/>
                  </a:cubicBezTo>
                  <a:cubicBezTo>
                    <a:pt x="830840" y="644644"/>
                    <a:pt x="644850" y="830574"/>
                    <a:pt x="415420" y="830574"/>
                  </a:cubicBezTo>
                  <a:cubicBezTo>
                    <a:pt x="185990" y="830574"/>
                    <a:pt x="0" y="644644"/>
                    <a:pt x="0" y="415287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344" tIns="148305" rIns="148344" bIns="14830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700" kern="1200" dirty="0"/>
                <a:t>Análisis Insuficiente</a:t>
              </a:r>
              <a:endParaRPr lang="es-US" sz="700" kern="120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3C99B704-B248-43AF-BC47-4257AA4942BF}"/>
                </a:ext>
              </a:extLst>
            </p:cNvPr>
            <p:cNvSpPr/>
            <p:nvPr/>
          </p:nvSpPr>
          <p:spPr>
            <a:xfrm>
              <a:off x="2712209" y="2553923"/>
              <a:ext cx="227283" cy="22727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11F327A-FFB7-4F44-A445-C43FD1FD2B32}"/>
                </a:ext>
              </a:extLst>
            </p:cNvPr>
            <p:cNvSpPr/>
            <p:nvPr/>
          </p:nvSpPr>
          <p:spPr>
            <a:xfrm>
              <a:off x="1754045" y="3699872"/>
              <a:ext cx="164571" cy="164730"/>
            </a:xfrm>
            <a:prstGeom prst="ellipse">
              <a:avLst/>
            </a:prstGeom>
            <a:solidFill>
              <a:srgbClr val="EB56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415927-9A81-4F0A-97C2-19768D5FD2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46215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Diagrama, Gráfico de cajas y bigotes&#10;&#10;Descripción generada automáticamente">
            <a:extLst>
              <a:ext uri="{FF2B5EF4-FFF2-40B4-BE49-F238E27FC236}">
                <a16:creationId xmlns:a16="http://schemas.microsoft.com/office/drawing/2014/main" id="{038AD858-E7EB-447A-AD0D-CA74E4CFD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540" y="1187804"/>
            <a:ext cx="6244919" cy="3778705"/>
          </a:xfrm>
          <a:prstGeom prst="rect">
            <a:avLst/>
          </a:prstGeom>
        </p:spPr>
      </p:pic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260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i="1" dirty="0"/>
              <a:t>QA-LSTM/CNN</a:t>
            </a:r>
            <a:endParaRPr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238B09-D503-4179-8FC6-A30D408404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20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14453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79E92A00-0C2F-4F2E-AA0E-1AFA5127F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33" y="1010516"/>
            <a:ext cx="6299383" cy="4076738"/>
          </a:xfrm>
          <a:prstGeom prst="rect">
            <a:avLst/>
          </a:prstGeom>
        </p:spPr>
      </p:pic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260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i="1" dirty="0"/>
              <a:t>QA-BERT</a:t>
            </a:r>
            <a:endParaRPr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238B09-D503-4179-8FC6-A30D408404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21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65758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algn="l">
              <a:buNone/>
            </a:pPr>
            <a:r>
              <a:rPr lang="es-419" sz="3600" dirty="0"/>
              <a:t>Aprendizaje No Supervisado </a:t>
            </a:r>
            <a:br>
              <a:rPr lang="es-419" sz="3600" dirty="0"/>
            </a:br>
            <a:endParaRPr lang="es-419" sz="36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BC3F0FC-FEB5-4EFA-B021-820B19D49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22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1622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DB80837-D03F-48F9-A336-E6C38E145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187" y="920204"/>
            <a:ext cx="6767363" cy="4054209"/>
          </a:xfrm>
          <a:prstGeom prst="rect">
            <a:avLst/>
          </a:prstGeom>
        </p:spPr>
      </p:pic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260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i="1" dirty="0"/>
              <a:t>QA-BERT</a:t>
            </a:r>
            <a:endParaRPr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238B09-D503-4179-8FC6-A30D408404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23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92114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Evaluación y Resultados</a:t>
            </a: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5AD3EF4-C31F-408A-99F9-615FE8F55F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24</a:t>
            </a:fld>
            <a:endParaRPr lang="es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259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Entrenamiento</a:t>
            </a: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C423A8A-2252-4C23-A67A-78483CDB6B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25</a:t>
            </a:fld>
            <a:endParaRPr lang="es-US"/>
          </a:p>
        </p:txBody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79C25F4-99C7-43E8-A00E-DEB38196F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36" y="1187799"/>
            <a:ext cx="5593964" cy="34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92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259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Entrenamiento</a:t>
            </a: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C423A8A-2252-4C23-A67A-78483CDB6B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26</a:t>
            </a:fld>
            <a:endParaRPr lang="es-US"/>
          </a:p>
        </p:txBody>
      </p:sp>
      <p:pic>
        <p:nvPicPr>
          <p:cNvPr id="4" name="Imagen 3" descr="Interfaz de usuario gráfica, Gráfico, Gráfico de líneas&#10;&#10;Descripción generada automáticamente">
            <a:extLst>
              <a:ext uri="{FF2B5EF4-FFF2-40B4-BE49-F238E27FC236}">
                <a16:creationId xmlns:a16="http://schemas.microsoft.com/office/drawing/2014/main" id="{FA2279C9-85B5-4610-8166-56520BE69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297" y="1187799"/>
            <a:ext cx="6447948" cy="39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22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362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Evaluación. Dev</a:t>
            </a: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C0E2531-8D4A-4BCC-882E-BD49128408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27</a:t>
            </a:fld>
            <a:endParaRPr lang="es-US"/>
          </a:p>
        </p:txBody>
      </p:sp>
      <p:pic>
        <p:nvPicPr>
          <p:cNvPr id="5" name="Imagen 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EE34B530-97BB-4C01-8D64-1B11ED5CF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22" y="1188828"/>
            <a:ext cx="7461956" cy="359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67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362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Evaluación. Test</a:t>
            </a: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C0E2531-8D4A-4BCC-882E-BD49128408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28</a:t>
            </a:fld>
            <a:endParaRPr lang="es-US"/>
          </a:p>
        </p:txBody>
      </p:sp>
      <p:pic>
        <p:nvPicPr>
          <p:cNvPr id="4" name="Imagen 3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6A8C8397-0C56-4B01-A636-7E03E006E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83" y="1294810"/>
            <a:ext cx="7552267" cy="365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7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6401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Resultados</a:t>
            </a:r>
            <a:br>
              <a:rPr lang="es-US" dirty="0"/>
            </a:b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BFDE0E-297B-41A9-9EE3-FF4BB28FB6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29</a:t>
            </a:fld>
            <a:endParaRPr lang="es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0CE5F1-323D-466D-9A9F-A4188F5BD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427" y="1199217"/>
            <a:ext cx="5407146" cy="384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2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Sistemas Q/A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7800" y="2190750"/>
            <a:ext cx="7688400" cy="13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" sz="2500" b="0" dirty="0"/>
              <a:t>“</a:t>
            </a:r>
            <a:r>
              <a:rPr lang="es-ES" sz="2500" b="0" dirty="0"/>
              <a:t>Es un sistema de recuperación de información que dada una consulta en lenguaje natural debe dar una respuesta concreta que responda a dicha</a:t>
            </a:r>
            <a:br>
              <a:rPr lang="es-ES" sz="2500" b="0" dirty="0"/>
            </a:br>
            <a:r>
              <a:rPr lang="es-US" sz="2500" b="0" dirty="0"/>
              <a:t>pregunta</a:t>
            </a:r>
            <a:r>
              <a:rPr lang="es-US" sz="2500" b="0" i="0" u="none" strike="noStrike" baseline="0" dirty="0">
                <a:latin typeface="URWPalladioL-Roma"/>
              </a:rPr>
              <a:t>.</a:t>
            </a:r>
            <a:r>
              <a:rPr lang="es" sz="2500" b="0" dirty="0"/>
              <a:t>”</a:t>
            </a:r>
            <a:endParaRPr sz="25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1722246-2D45-46FF-A8BC-4A0DC7BD33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3</a:t>
            </a:fld>
            <a:endParaRPr lang="es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6401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Resultados</a:t>
            </a:r>
            <a:br>
              <a:rPr lang="es-US" dirty="0"/>
            </a:b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BFDE0E-297B-41A9-9EE3-FF4BB28FB6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30</a:t>
            </a:fld>
            <a:endParaRPr lang="es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EDFA68-5C8B-4503-9577-F959C1293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49" y="1343329"/>
            <a:ext cx="5211101" cy="38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47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6401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Resultados</a:t>
            </a:r>
            <a:br>
              <a:rPr lang="es-US" dirty="0"/>
            </a:b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BFDE0E-297B-41A9-9EE3-FF4BB28FB6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31</a:t>
            </a:fld>
            <a:endParaRPr lang="es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F1EBCA-DE60-44F8-AD44-385476771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140" y="1199217"/>
            <a:ext cx="4251578" cy="39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04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6401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Resultados</a:t>
            </a:r>
            <a:br>
              <a:rPr lang="es-US" dirty="0"/>
            </a:b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BFDE0E-297B-41A9-9EE3-FF4BB28FB6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32</a:t>
            </a:fld>
            <a:endParaRPr lang="es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BE05E1-B384-4ACC-8A8C-B1D95C7A6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111" y="1171949"/>
            <a:ext cx="4572001" cy="39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7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363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1971298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endParaRPr lang="en-US" sz="2200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B56B04B3-9140-4615-8168-C65645A789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663900"/>
              </p:ext>
            </p:extLst>
          </p:nvPr>
        </p:nvGraphicFramePr>
        <p:xfrm>
          <a:off x="725849" y="1589453"/>
          <a:ext cx="7688699" cy="2693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77322E5-0971-40D1-AC89-12E169D4CE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33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4036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49" y="1254716"/>
            <a:ext cx="8143617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sz="3000" dirty="0"/>
              <a:t>Modelos de Aprendizaje Supervisado aplicados a Sistemas Q/A en Idioma Español</a:t>
            </a:r>
            <a:endParaRPr sz="3000"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50098" y="3688691"/>
            <a:ext cx="7762457" cy="1364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/>
              <a:t>Lic. Claudia Quintana Wong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/>
              <a:t>Tutor: </a:t>
            </a:r>
          </a:p>
          <a:p>
            <a:pPr marL="0" indent="0"/>
            <a:r>
              <a:rPr lang="es-ES" sz="1500" dirty="0"/>
              <a:t>Dr.  Francisco J. Rodríguez Aragón</a:t>
            </a:r>
          </a:p>
        </p:txBody>
      </p:sp>
      <p:sp>
        <p:nvSpPr>
          <p:cNvPr id="5" name="Google Shape;87;p13">
            <a:extLst>
              <a:ext uri="{FF2B5EF4-FFF2-40B4-BE49-F238E27FC236}">
                <a16:creationId xmlns:a16="http://schemas.microsoft.com/office/drawing/2014/main" id="{483C497D-FF7B-469F-B0AB-EFACE1F52A54}"/>
              </a:ext>
            </a:extLst>
          </p:cNvPr>
          <p:cNvSpPr txBox="1">
            <a:spLocks/>
          </p:cNvSpPr>
          <p:nvPr/>
        </p:nvSpPr>
        <p:spPr>
          <a:xfrm>
            <a:off x="726451" y="2682683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s-US" sz="1500" dirty="0">
                <a:solidFill>
                  <a:schemeClr val="accent1">
                    <a:lumMod val="75000"/>
                  </a:schemeClr>
                </a:solidFill>
              </a:rPr>
              <a:t>Tesis en opción al Tí</a:t>
            </a:r>
            <a:r>
              <a:rPr lang="es-419" sz="1500" dirty="0">
                <a:solidFill>
                  <a:schemeClr val="accent1">
                    <a:lumMod val="75000"/>
                  </a:schemeClr>
                </a:solidFill>
              </a:rPr>
              <a:t>tulo de Máster en Data </a:t>
            </a:r>
            <a:r>
              <a:rPr lang="es-419" sz="1500" dirty="0" err="1">
                <a:solidFill>
                  <a:schemeClr val="accent1">
                    <a:lumMod val="75000"/>
                  </a:schemeClr>
                </a:solidFill>
              </a:rPr>
              <a:t>Science</a:t>
            </a:r>
            <a:r>
              <a:rPr lang="es-419" sz="1500" dirty="0">
                <a:solidFill>
                  <a:schemeClr val="accent1">
                    <a:lumMod val="75000"/>
                  </a:schemeClr>
                </a:solidFill>
              </a:rPr>
              <a:t> y Big Data</a:t>
            </a:r>
            <a:br>
              <a:rPr lang="es-419" sz="15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419" sz="1500" dirty="0">
                <a:solidFill>
                  <a:schemeClr val="accent1">
                    <a:lumMod val="75000"/>
                  </a:schemeClr>
                </a:solidFill>
              </a:rPr>
              <a:t>AFI Escuela de Finanzas. Septiembre 2021</a:t>
            </a:r>
            <a:endParaRPr lang="es-US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6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Answer</a:t>
            </a:r>
            <a:r>
              <a:rPr lang="es-419" dirty="0"/>
              <a:t> </a:t>
            </a:r>
            <a:r>
              <a:rPr lang="es-419" dirty="0" err="1"/>
              <a:t>Selection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730000" y="1914842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sz="2000" i="1" dirty="0">
                <a:latin typeface="Raleway" panose="020B0604020202020204" charset="0"/>
              </a:rPr>
              <a:t>Selección</a:t>
            </a:r>
            <a:r>
              <a:rPr lang="es-US" sz="2000" i="1" dirty="0"/>
              <a:t> de Respuestas</a:t>
            </a:r>
            <a:endParaRPr sz="2000"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4665518" y="578257"/>
            <a:ext cx="4125105" cy="4191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s" sz="2200" i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s" sz="2200" i="1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2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24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4B29BB7-1F51-409E-9984-E29FC647E0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4</a:t>
            </a:fld>
            <a:endParaRPr lang="es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4990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7650" y="1587556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algn="l">
              <a:buNone/>
            </a:pPr>
            <a:r>
              <a:rPr lang="es-ES" sz="1800" dirty="0"/>
              <a:t>A pesar de los avances en el idioma inglés, en el idioma español continúa la escasez de soluciones que aborden el problema de </a:t>
            </a:r>
            <a:r>
              <a:rPr lang="es-ES" sz="1800" i="1" dirty="0" err="1"/>
              <a:t>Answer</a:t>
            </a:r>
            <a:r>
              <a:rPr lang="es-ES" sz="1800" i="1" dirty="0"/>
              <a:t> </a:t>
            </a:r>
            <a:r>
              <a:rPr lang="es-ES" sz="1800" i="1" dirty="0" err="1"/>
              <a:t>Selection</a:t>
            </a:r>
            <a:r>
              <a:rPr lang="es-ES" sz="1800" i="1" dirty="0"/>
              <a:t> </a:t>
            </a:r>
            <a:r>
              <a:rPr lang="es-ES" sz="1800" dirty="0"/>
              <a:t>por lo que se mantiene la imposibilidad de transformar los datos existentes en la Web y otras fuentes de información no estructuradas </a:t>
            </a:r>
            <a:r>
              <a:rPr lang="es-US" sz="1800" dirty="0"/>
              <a:t>en conocimiento.</a:t>
            </a:r>
            <a:endParaRPr lang="es-ES" sz="22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7FDDCB1-8407-4E7A-BBFB-0AA2C7362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5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4907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4990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Pregunta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lang="en-US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7650" y="1587556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algn="l">
              <a:buNone/>
            </a:pPr>
            <a:r>
              <a:rPr lang="es-ES" sz="1800" dirty="0"/>
              <a:t>¿Será posible crear un modelo matemático computacional supervisado de selección múltiple dedicado a responder preguntas en idioma español sobre la base de las concepciones y tecnologías de la inteligencia artificial y el aprendizaje automático</a:t>
            </a:r>
            <a:endParaRPr sz="22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101C781-D8C9-41AA-A8A6-27A9264022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6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4110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363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1971298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endParaRPr lang="en-US" sz="2200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B56B04B3-9140-4615-8168-C65645A789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2178846"/>
              </p:ext>
            </p:extLst>
          </p:nvPr>
        </p:nvGraphicFramePr>
        <p:xfrm>
          <a:off x="725849" y="1589453"/>
          <a:ext cx="7688699" cy="2693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E3B717F-222D-4DA2-979F-55A8E2C3DB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7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0544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Head-QA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7800" y="2190750"/>
            <a:ext cx="7688400" cy="13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" sz="2500" b="0" dirty="0"/>
              <a:t>“Es un conjunto de datos </a:t>
            </a:r>
            <a:r>
              <a:rPr lang="es-US" sz="2500" b="0" dirty="0"/>
              <a:t>orientado</a:t>
            </a:r>
            <a:br>
              <a:rPr lang="es-US" sz="2500" b="0" dirty="0"/>
            </a:br>
            <a:r>
              <a:rPr lang="es-ES" sz="2500" b="0" dirty="0"/>
              <a:t>al dominio biomédico, es un conjunto de preguntas y respuestas de múltiples opciones.</a:t>
            </a:r>
            <a:r>
              <a:rPr lang="es" sz="2500" b="0" dirty="0"/>
              <a:t>”</a:t>
            </a:r>
            <a:endParaRPr sz="25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BC3F0FC-FEB5-4EFA-B021-820B19D49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8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139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Estadísticas del Corpus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4665518" y="578257"/>
            <a:ext cx="4249882" cy="4191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US" sz="2200" dirty="0"/>
              <a:t>E</a:t>
            </a:r>
            <a:r>
              <a:rPr lang="es" sz="2200" dirty="0"/>
              <a:t>xámenes de ingreso al sistema de salud</a:t>
            </a:r>
            <a:endParaRPr lang="es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S" sz="2200" dirty="0"/>
              <a:t>6.765 preguntas</a:t>
            </a:r>
            <a:br>
              <a:rPr lang="es-US" sz="2200" dirty="0"/>
            </a:br>
            <a:endParaRPr lang="es" sz="22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2200" dirty="0"/>
              <a:t>6 categorías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419" sz="2200" i="1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2200" dirty="0"/>
              <a:t>4-5 respuestas por pregunta</a:t>
            </a:r>
            <a:endParaRPr lang="es-US" sz="22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2200" i="1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US" sz="2200" dirty="0"/>
              <a:t>I</a:t>
            </a:r>
            <a:r>
              <a:rPr lang="es" sz="2200" dirty="0"/>
              <a:t>nstancias distribuidas uniformemente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8A28CA1-1591-4EA5-8F86-961410EED4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9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8864744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489</Words>
  <Application>Microsoft Office PowerPoint</Application>
  <PresentationFormat>Presentación en pantalla (16:9)</PresentationFormat>
  <Paragraphs>124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Lato</vt:lpstr>
      <vt:lpstr>URWPalladioL-Roma</vt:lpstr>
      <vt:lpstr>Raleway</vt:lpstr>
      <vt:lpstr>Arial</vt:lpstr>
      <vt:lpstr>Cambria Math</vt:lpstr>
      <vt:lpstr>Streamline</vt:lpstr>
      <vt:lpstr>Modelos de Aprendizaje Supervisado aplicados a Sistemas Q/A en Idioma Español</vt:lpstr>
      <vt:lpstr>Introducción</vt:lpstr>
      <vt:lpstr>Sistemas Q/A</vt:lpstr>
      <vt:lpstr>Answer Selection</vt:lpstr>
      <vt:lpstr>Problema</vt:lpstr>
      <vt:lpstr>Pregunta científica</vt:lpstr>
      <vt:lpstr>Objetivos</vt:lpstr>
      <vt:lpstr>Head-QA</vt:lpstr>
      <vt:lpstr>Estadísticas del Corpus</vt:lpstr>
      <vt:lpstr>Presentación de PowerPoint</vt:lpstr>
      <vt:lpstr>Presentación de PowerPoint</vt:lpstr>
      <vt:lpstr>Propuestas de Solución</vt:lpstr>
      <vt:lpstr>Aprendizaje Supervisado  Clásico</vt:lpstr>
      <vt:lpstr>Presentación de PowerPoint</vt:lpstr>
      <vt:lpstr>LSTM</vt:lpstr>
      <vt:lpstr>BiLSTM+Attn</vt:lpstr>
      <vt:lpstr>Aprendizaje Supervisado  RI</vt:lpstr>
      <vt:lpstr>Presentación de PowerPoint</vt:lpstr>
      <vt:lpstr>QA-LSTM</vt:lpstr>
      <vt:lpstr>QA-LSTM/CNN</vt:lpstr>
      <vt:lpstr>QA-BERT</vt:lpstr>
      <vt:lpstr>Aprendizaje No Supervisado  </vt:lpstr>
      <vt:lpstr>QA-BERT</vt:lpstr>
      <vt:lpstr>Evaluación y Resultados</vt:lpstr>
      <vt:lpstr>Entrenamiento</vt:lpstr>
      <vt:lpstr>Entrenamiento</vt:lpstr>
      <vt:lpstr>Evaluación. Dev</vt:lpstr>
      <vt:lpstr>Evaluación. Test</vt:lpstr>
      <vt:lpstr>Resultados </vt:lpstr>
      <vt:lpstr>Resultados </vt:lpstr>
      <vt:lpstr>Resultados </vt:lpstr>
      <vt:lpstr>Resultados </vt:lpstr>
      <vt:lpstr>Conclusiones</vt:lpstr>
      <vt:lpstr>Modelos de Aprendizaje Supervisado aplicados a Sistemas Q/A en Idioma Español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Model for Semantic Relation Classification in Spanish based on Distant Supervision</dc:title>
  <cp:lastModifiedBy>Claudia Quintana</cp:lastModifiedBy>
  <cp:revision>255</cp:revision>
  <dcterms:modified xsi:type="dcterms:W3CDTF">2021-09-06T22:41:11Z</dcterms:modified>
</cp:coreProperties>
</file>