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7"/>
    <p:restoredTop sz="94729"/>
  </p:normalViewPr>
  <p:slideViewPr>
    <p:cSldViewPr snapToGrid="0" snapToObjects="1">
      <p:cViewPr varScale="1">
        <p:scale>
          <a:sx n="87" d="100"/>
          <a:sy n="87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43D4-2C7A-BF45-A3FC-7AC5F9BE47BA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289A-1D98-8446-B185-E8BF6FFC8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9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Determine</a:t>
            </a:r>
            <a:r>
              <a:rPr lang="en-US" baseline="0" dirty="0" smtClean="0"/>
              <a:t> which method of teaching is best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C289A-1D98-8446-B185-E8BF6FFC8B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4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Summarise</a:t>
            </a:r>
            <a:r>
              <a:rPr lang="en-US" dirty="0" smtClean="0"/>
              <a:t> design,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C289A-1D98-8446-B185-E8BF6FFC8B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7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 How</a:t>
            </a:r>
            <a:r>
              <a:rPr lang="en-US" baseline="0" dirty="0" smtClean="0"/>
              <a:t> , traditional equivalent, honest, Isolate impact of e learning, equal abilities, same input, compare work, control over </a:t>
            </a:r>
            <a:r>
              <a:rPr lang="en-US" baseline="0" dirty="0" err="1" smtClean="0"/>
              <a:t>demonsrating</a:t>
            </a:r>
            <a:r>
              <a:rPr lang="en-US" baseline="0" smtClean="0"/>
              <a:t> what I need to get across.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C289A-1D98-8446-B185-E8BF6FFC8B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for learning Pixel Group 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Interactive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9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students develop understanding in technical subjects through interactive e-learning and visualizations</a:t>
            </a:r>
          </a:p>
          <a:p>
            <a:r>
              <a:rPr lang="en-US" dirty="0" smtClean="0"/>
              <a:t>Teach students about convolution matrix</a:t>
            </a:r>
          </a:p>
          <a:p>
            <a:r>
              <a:rPr lang="en-US" dirty="0" smtClean="0"/>
              <a:t>//Prove that e learning is more effective than traditional teaching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39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fail to understand technical due to visualization problems resulting in poor conception.</a:t>
            </a:r>
          </a:p>
          <a:p>
            <a:r>
              <a:rPr lang="en-US" dirty="0"/>
              <a:t>Visualizing a problem in your head is hard, why not use </a:t>
            </a:r>
            <a:r>
              <a:rPr lang="en-US" dirty="0" err="1"/>
              <a:t>Javascript</a:t>
            </a:r>
            <a:r>
              <a:rPr lang="en-US" dirty="0"/>
              <a:t> and html5 to create visual interactive content.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2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software built by </a:t>
            </a:r>
            <a:r>
              <a:rPr lang="en-US" dirty="0" err="1" smtClean="0"/>
              <a:t>Dr</a:t>
            </a:r>
            <a:r>
              <a:rPr lang="en-US" dirty="0"/>
              <a:t> </a:t>
            </a:r>
            <a:r>
              <a:rPr lang="en-US" dirty="0" smtClean="0"/>
              <a:t>Peter </a:t>
            </a:r>
            <a:r>
              <a:rPr lang="en-US" dirty="0" err="1" smtClean="0"/>
              <a:t>Mckenna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his software was useful in guiding me on what I can improve on</a:t>
            </a:r>
          </a:p>
          <a:p>
            <a:endParaRPr lang="en-US" dirty="0"/>
          </a:p>
          <a:p>
            <a:r>
              <a:rPr lang="en-US" dirty="0" smtClean="0"/>
              <a:t>Follow Evidence based principles of e learning design</a:t>
            </a:r>
          </a:p>
        </p:txBody>
      </p:sp>
    </p:spTree>
    <p:extLst>
      <p:ext uri="{BB962C8B-B14F-4D97-AF65-F5344CB8AC3E}">
        <p14:creationId xmlns:p14="http://schemas.microsoft.com/office/powerpoint/2010/main" val="187985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and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API </a:t>
            </a:r>
            <a:r>
              <a:rPr lang="mr-IN" dirty="0" smtClean="0"/>
              <a:t>–</a:t>
            </a:r>
            <a:r>
              <a:rPr lang="en-US" dirty="0" smtClean="0"/>
              <a:t> Mostly Canvas to get/put pixel data </a:t>
            </a:r>
          </a:p>
          <a:p>
            <a:endParaRPr lang="en-US" dirty="0"/>
          </a:p>
          <a:p>
            <a:r>
              <a:rPr lang="en-US" dirty="0" smtClean="0"/>
              <a:t>JavaScript + DOM </a:t>
            </a:r>
            <a:r>
              <a:rPr lang="mr-IN" dirty="0" smtClean="0"/>
              <a:t>–</a:t>
            </a:r>
            <a:r>
              <a:rPr lang="en-US" dirty="0" smtClean="0"/>
              <a:t> allow me to manipulate HTML elements for interactivity </a:t>
            </a:r>
          </a:p>
          <a:p>
            <a:endParaRPr lang="en-US" dirty="0" smtClean="0"/>
          </a:p>
          <a:p>
            <a:r>
              <a:rPr lang="en-US" dirty="0" smtClean="0"/>
              <a:t>AJAX -  Improves UI and user satisfaction as they </a:t>
            </a:r>
            <a:r>
              <a:rPr lang="en-GB" dirty="0" smtClean="0"/>
              <a:t>browser does not have to reload so everything is fast and ready on the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6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quick implementation we can abstract out and use libraries</a:t>
            </a:r>
          </a:p>
          <a:p>
            <a:r>
              <a:rPr lang="en-US" dirty="0" smtClean="0"/>
              <a:t>I have used</a:t>
            </a:r>
          </a:p>
          <a:p>
            <a:r>
              <a:rPr lang="en-US" dirty="0" smtClean="0"/>
              <a:t>C3js Graphing library </a:t>
            </a:r>
            <a:r>
              <a:rPr lang="mr-IN" dirty="0" smtClean="0"/>
              <a:t>–</a:t>
            </a:r>
            <a:r>
              <a:rPr lang="en-US" dirty="0" smtClean="0"/>
              <a:t> I used it to demonstrate spatial frequency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jQuery and j</a:t>
            </a:r>
            <a:r>
              <a:rPr lang="en-US" dirty="0"/>
              <a:t>Q</a:t>
            </a:r>
            <a:r>
              <a:rPr lang="en-US" dirty="0" smtClean="0"/>
              <a:t>uery UI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jQuery UI is very customizable I took advantage of this and designed my own color scheme for my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2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Matrix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test group, one half using a traditional learning </a:t>
            </a:r>
            <a:r>
              <a:rPr lang="mr-IN" dirty="0" smtClean="0"/>
              <a:t>–</a:t>
            </a:r>
            <a:r>
              <a:rPr lang="en-US" dirty="0" smtClean="0"/>
              <a:t> do a test to see which group fairs best</a:t>
            </a:r>
          </a:p>
          <a:p>
            <a:endParaRPr lang="en-US" dirty="0"/>
          </a:p>
          <a:p>
            <a:r>
              <a:rPr lang="en-US" dirty="0" smtClean="0"/>
              <a:t>Use usability lab to gain insight on how to improve design</a:t>
            </a:r>
          </a:p>
          <a:p>
            <a:endParaRPr lang="en-US" dirty="0"/>
          </a:p>
          <a:p>
            <a:r>
              <a:rPr lang="en-US" dirty="0" smtClean="0"/>
              <a:t>Perhaps use machine learning to determine mood of participant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4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project was successful because students perform better in test after using it. compared to traditional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81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522</TotalTime>
  <Words>312</Words>
  <Application>Microsoft Macintosh PowerPoint</Application>
  <PresentationFormat>Widescreen</PresentationFormat>
  <Paragraphs>44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Mangal</vt:lpstr>
      <vt:lpstr>Tw Cen MT</vt:lpstr>
      <vt:lpstr>Tw Cen MT Condensed</vt:lpstr>
      <vt:lpstr>Wingdings 3</vt:lpstr>
      <vt:lpstr>Integral</vt:lpstr>
      <vt:lpstr>Software for learning Pixel Group Processing </vt:lpstr>
      <vt:lpstr>Mission statement</vt:lpstr>
      <vt:lpstr>Visualization</vt:lpstr>
      <vt:lpstr>Inspiration</vt:lpstr>
      <vt:lpstr>HTML5 and Javascript</vt:lpstr>
      <vt:lpstr>JS Frameworks</vt:lpstr>
      <vt:lpstr>Kernel Matrix algorithm</vt:lpstr>
      <vt:lpstr>Effectiveness</vt:lpstr>
      <vt:lpstr>Conclusion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for learning Pixel Group Processing </dc:title>
  <dc:creator>Claude Segla</dc:creator>
  <cp:lastModifiedBy>Claude Segla</cp:lastModifiedBy>
  <cp:revision>15</cp:revision>
  <dcterms:created xsi:type="dcterms:W3CDTF">2017-03-22T13:16:06Z</dcterms:created>
  <dcterms:modified xsi:type="dcterms:W3CDTF">2017-03-29T14:43:50Z</dcterms:modified>
</cp:coreProperties>
</file>