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8"/>
  </p:normalViewPr>
  <p:slideViewPr>
    <p:cSldViewPr snapToGrid="0" snapToObjects="1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29383-BD9F-D740-9FFC-9F397C66B31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BEFE-2E85-074C-BF69-D94702C315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0BEFE-2E85-074C-BF69-D94702C3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4FB0-357E-1A41-BA8A-CB2406336D7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2DF4-02FE-4747-8B20-6257E795B9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" y="0"/>
            <a:ext cx="121926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910" y="2327931"/>
            <a:ext cx="10282177" cy="151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https://github.com/claudineyjr/asynchronousCode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67" y="381081"/>
            <a:ext cx="9081666" cy="60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4" y="932688"/>
            <a:ext cx="6295050" cy="5883372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02" y="0"/>
            <a:ext cx="2046995" cy="10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41" y="972640"/>
            <a:ext cx="8685151" cy="5059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150" y="203199"/>
            <a:ext cx="626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"/>
              </a:rPr>
              <a:t>CALLBACK HELL</a:t>
            </a:r>
            <a:endParaRPr 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HELVE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"/>
              </a:rPr>
              <a:t>CONSEQUÊNCIAS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76"/>
            <a:ext cx="10515600" cy="458062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HELVE"/>
              </a:rPr>
              <a:t>Se </a:t>
            </a:r>
            <a:r>
              <a:rPr lang="en-US" sz="2400" dirty="0" err="1" smtClean="0">
                <a:latin typeface="HELVE"/>
              </a:rPr>
              <a:t>há</a:t>
            </a:r>
            <a:r>
              <a:rPr lang="en-US" sz="2400" dirty="0" smtClean="0">
                <a:latin typeface="HELVE"/>
              </a:rPr>
              <a:t> um </a:t>
            </a:r>
            <a:r>
              <a:rPr lang="en-US" sz="2400" dirty="0" err="1" smtClean="0">
                <a:latin typeface="HELVE"/>
              </a:rPr>
              <a:t>grande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número</a:t>
            </a:r>
            <a:r>
              <a:rPr lang="en-US" sz="2400" dirty="0" smtClean="0">
                <a:latin typeface="HELVE"/>
              </a:rPr>
              <a:t> de </a:t>
            </a:r>
            <a:r>
              <a:rPr lang="en-US" sz="2400" dirty="0" err="1" smtClean="0">
                <a:latin typeface="HELVE"/>
              </a:rPr>
              <a:t>requisições</a:t>
            </a:r>
            <a:r>
              <a:rPr lang="en-US" sz="2400" dirty="0" smtClean="0">
                <a:latin typeface="HELVE"/>
              </a:rPr>
              <a:t> que </a:t>
            </a:r>
            <a:r>
              <a:rPr lang="en-US" sz="2400" dirty="0" err="1" smtClean="0">
                <a:latin typeface="HELVE"/>
              </a:rPr>
              <a:t>fazem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uso</a:t>
            </a:r>
            <a:r>
              <a:rPr lang="en-US" sz="2400" dirty="0" smtClean="0">
                <a:latin typeface="HELVE"/>
              </a:rPr>
              <a:t> de I/O o </a:t>
            </a:r>
            <a:r>
              <a:rPr lang="en-US" sz="2400" dirty="0" err="1" smtClean="0">
                <a:latin typeface="HELVE"/>
              </a:rPr>
              <a:t>processamento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ficará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ocioso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por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grande</a:t>
            </a:r>
            <a:r>
              <a:rPr lang="en-US" sz="2400" dirty="0" smtClean="0">
                <a:latin typeface="HELVE"/>
              </a:rPr>
              <a:t> parte do tempo.</a:t>
            </a:r>
          </a:p>
          <a:p>
            <a:endParaRPr lang="en-US" sz="2400" dirty="0">
              <a:latin typeface="HELVE"/>
            </a:endParaRPr>
          </a:p>
          <a:p>
            <a:endParaRPr lang="en-US" sz="2400" dirty="0" smtClean="0">
              <a:latin typeface="HELVE"/>
            </a:endParaRPr>
          </a:p>
          <a:p>
            <a:r>
              <a:rPr lang="en-US" sz="2400" dirty="0" smtClean="0">
                <a:latin typeface="HELVE"/>
              </a:rPr>
              <a:t>As </a:t>
            </a:r>
            <a:r>
              <a:rPr lang="en-US" sz="2400" dirty="0" err="1" smtClean="0">
                <a:latin typeface="HELVE"/>
              </a:rPr>
              <a:t>requisições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levarão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mais</a:t>
            </a:r>
            <a:r>
              <a:rPr lang="en-US" sz="2400" dirty="0" smtClean="0">
                <a:latin typeface="HELVE"/>
              </a:rPr>
              <a:t> tempo para </a:t>
            </a:r>
            <a:r>
              <a:rPr lang="en-US" sz="2400" dirty="0" err="1" smtClean="0">
                <a:latin typeface="HELVE"/>
              </a:rPr>
              <a:t>serem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atendidas</a:t>
            </a:r>
            <a:r>
              <a:rPr lang="en-US" sz="2400" dirty="0" smtClean="0">
                <a:latin typeface="HELVE"/>
              </a:rPr>
              <a:t>, </a:t>
            </a:r>
            <a:r>
              <a:rPr lang="en-US" sz="2400" dirty="0" err="1" smtClean="0">
                <a:latin typeface="HELVE"/>
              </a:rPr>
              <a:t>os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usuários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reclamarão</a:t>
            </a:r>
            <a:r>
              <a:rPr lang="en-US" sz="2400" dirty="0">
                <a:latin typeface="HELVE"/>
              </a:rPr>
              <a:t>!</a:t>
            </a:r>
            <a:r>
              <a:rPr lang="en-US" sz="2400" dirty="0" smtClean="0">
                <a:latin typeface="HELVE"/>
              </a:rPr>
              <a:t> </a:t>
            </a:r>
          </a:p>
          <a:p>
            <a:endParaRPr lang="en-US" sz="2400" dirty="0" smtClean="0">
              <a:latin typeface="HELVE"/>
            </a:endParaRPr>
          </a:p>
          <a:p>
            <a:endParaRPr lang="en-US" sz="2400" dirty="0">
              <a:latin typeface="HELVE"/>
            </a:endParaRPr>
          </a:p>
          <a:p>
            <a:endParaRPr lang="en-US" sz="2400" dirty="0" smtClean="0">
              <a:latin typeface="HELVE"/>
            </a:endParaRPr>
          </a:p>
          <a:p>
            <a:r>
              <a:rPr lang="en-US" sz="2400" dirty="0" smtClean="0">
                <a:latin typeface="HELVE"/>
              </a:rPr>
              <a:t>SHUT UP AND TAKE MY MONEY: </a:t>
            </a:r>
            <a:r>
              <a:rPr lang="en-US" sz="2400" dirty="0" err="1" smtClean="0">
                <a:latin typeface="HELVE"/>
              </a:rPr>
              <a:t>Vai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ter</a:t>
            </a:r>
            <a:r>
              <a:rPr lang="en-US" sz="2400" dirty="0" smtClean="0">
                <a:latin typeface="HELVE"/>
              </a:rPr>
              <a:t> que </a:t>
            </a:r>
            <a:r>
              <a:rPr lang="en-US" sz="2400" dirty="0" err="1" smtClean="0">
                <a:latin typeface="HELVE"/>
              </a:rPr>
              <a:t>investir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em</a:t>
            </a:r>
            <a:r>
              <a:rPr lang="en-US" sz="2400" dirty="0" smtClean="0">
                <a:latin typeface="HELVE"/>
              </a:rPr>
              <a:t> hardware para </a:t>
            </a:r>
            <a:r>
              <a:rPr lang="en-US" sz="2400" dirty="0" err="1" smtClean="0">
                <a:latin typeface="HELVE"/>
              </a:rPr>
              <a:t>solucionar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isso.T</a:t>
            </a:r>
            <a:endParaRPr lang="en-US" sz="2400" dirty="0" smtClean="0">
              <a:latin typeface="HELVE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636768" y="2273300"/>
            <a:ext cx="484632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36768" y="4028281"/>
            <a:ext cx="484632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954910" y="2802606"/>
            <a:ext cx="9144000" cy="252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É um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objeto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usado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processamento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assíncrono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. Uma promise é a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representação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de um valor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estar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disponível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agora, no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futuro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nunca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54910" y="464625"/>
            <a:ext cx="10282177" cy="151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PROMISES</a:t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54910" y="464625"/>
            <a:ext cx="10282177" cy="151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PROMISES</a:t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POSSÍVEIS ESTADOS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68894" y="2731624"/>
            <a:ext cx="10254208" cy="2526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pending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Aguardando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uma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resposta</a:t>
            </a:r>
            <a:endParaRPr lang="en-US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fulfilled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Sucesso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operação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promessa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foi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cumprida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com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sucesso</a:t>
            </a:r>
            <a:endParaRPr lang="en-US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rejected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Houve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um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problema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 a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promessa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foi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rejeitada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falha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settled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Já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foi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rejeitada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realizada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89</Words>
  <Application>Microsoft Office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</vt:lpstr>
      <vt:lpstr>Helvetica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CONSEQUÊNCIAS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Claudiney Correia Alves Junior</dc:creator>
  <cp:lastModifiedBy>Gisele</cp:lastModifiedBy>
  <cp:revision>28</cp:revision>
  <dcterms:created xsi:type="dcterms:W3CDTF">2017-10-24T22:14:54Z</dcterms:created>
  <dcterms:modified xsi:type="dcterms:W3CDTF">2018-04-05T18:38:37Z</dcterms:modified>
</cp:coreProperties>
</file>