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4" r:id="rId2"/>
    <p:sldId id="257" r:id="rId3"/>
    <p:sldId id="258" r:id="rId4"/>
    <p:sldId id="262" r:id="rId5"/>
    <p:sldId id="263" r:id="rId6"/>
    <p:sldId id="259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8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29383-BD9F-D740-9FFC-9F397C66B31C}" type="datetimeFigureOut">
              <a:rPr lang="en-US" smtClean="0"/>
              <a:t>4/5/18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0BEFE-2E85-074C-BF69-D94702C3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60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0BEFE-2E85-074C-BF69-D94702C315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74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4FB0-357E-1A41-BA8A-CB2406336D73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2DF4-02FE-4747-8B20-6257E795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4FB0-357E-1A41-BA8A-CB2406336D73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2DF4-02FE-4747-8B20-6257E795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0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4FB0-357E-1A41-BA8A-CB2406336D73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2DF4-02FE-4747-8B20-6257E795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4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4FB0-357E-1A41-BA8A-CB2406336D73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2DF4-02FE-4747-8B20-6257E795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69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4FB0-357E-1A41-BA8A-CB2406336D73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2DF4-02FE-4747-8B20-6257E795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0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4FB0-357E-1A41-BA8A-CB2406336D73}" type="datetimeFigureOut">
              <a:rPr lang="en-US" smtClean="0"/>
              <a:t>4/5/18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2DF4-02FE-4747-8B20-6257E795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91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4FB0-357E-1A41-BA8A-CB2406336D73}" type="datetimeFigureOut">
              <a:rPr lang="en-US" smtClean="0"/>
              <a:t>4/5/18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2DF4-02FE-4747-8B20-6257E795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89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4FB0-357E-1A41-BA8A-CB2406336D73}" type="datetimeFigureOut">
              <a:rPr lang="en-US" smtClean="0"/>
              <a:t>4/5/18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2DF4-02FE-4747-8B20-6257E795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25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4FB0-357E-1A41-BA8A-CB2406336D73}" type="datetimeFigureOut">
              <a:rPr lang="en-US" smtClean="0"/>
              <a:t>4/5/18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2DF4-02FE-4747-8B20-6257E795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93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4FB0-357E-1A41-BA8A-CB2406336D73}" type="datetimeFigureOut">
              <a:rPr lang="en-US" smtClean="0"/>
              <a:t>4/5/18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2DF4-02FE-4747-8B20-6257E795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16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4FB0-357E-1A41-BA8A-CB2406336D73}" type="datetimeFigureOut">
              <a:rPr lang="en-US" smtClean="0"/>
              <a:t>4/5/18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2DF4-02FE-4747-8B20-6257E795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85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34FB0-357E-1A41-BA8A-CB2406336D73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32DF4-02FE-4747-8B20-6257E795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9" y="0"/>
            <a:ext cx="121926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8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91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05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3894" y="2327931"/>
            <a:ext cx="11424212" cy="1518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github.com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/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claudineyjr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/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asynchronousCode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8702"/>
            <a:ext cx="12192000" cy="54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6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18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167" y="381081"/>
            <a:ext cx="9081666" cy="609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7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474" y="932688"/>
            <a:ext cx="6295050" cy="5883372"/>
          </a:xfrm>
          <a:prstGeom prst="rect">
            <a:avLst/>
          </a:prstGeom>
        </p:spPr>
      </p:pic>
      <p:pic>
        <p:nvPicPr>
          <p:cNvPr id="1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502" y="0"/>
            <a:ext cx="2046995" cy="102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47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11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441" y="972640"/>
            <a:ext cx="8685151" cy="50593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78150" y="203199"/>
            <a:ext cx="6261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"/>
              </a:rPr>
              <a:t>CALLBACK HELL</a:t>
            </a:r>
            <a:endParaRPr lang="en-US" sz="4400" b="1" dirty="0">
              <a:solidFill>
                <a:schemeClr val="tx1">
                  <a:lumMod val="50000"/>
                  <a:lumOff val="50000"/>
                </a:schemeClr>
              </a:solidFill>
              <a:latin typeface="HELVE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8702"/>
            <a:ext cx="12192000" cy="54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60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886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"/>
              </a:rPr>
              <a:t>CONSEQUÊNCIAS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HELV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8076"/>
            <a:ext cx="10515600" cy="4580626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HELVE"/>
              </a:rPr>
              <a:t>Se </a:t>
            </a:r>
            <a:r>
              <a:rPr lang="en-US" sz="2400" dirty="0" err="1" smtClean="0">
                <a:latin typeface="HELVE"/>
              </a:rPr>
              <a:t>há</a:t>
            </a:r>
            <a:r>
              <a:rPr lang="en-US" sz="2400" dirty="0" smtClean="0">
                <a:latin typeface="HELVE"/>
              </a:rPr>
              <a:t> um </a:t>
            </a:r>
            <a:r>
              <a:rPr lang="en-US" sz="2400" dirty="0" err="1" smtClean="0">
                <a:latin typeface="HELVE"/>
              </a:rPr>
              <a:t>grande</a:t>
            </a:r>
            <a:r>
              <a:rPr lang="en-US" sz="2400" dirty="0" smtClean="0">
                <a:latin typeface="HELVE"/>
              </a:rPr>
              <a:t> </a:t>
            </a:r>
            <a:r>
              <a:rPr lang="en-US" sz="2400" dirty="0" err="1" smtClean="0">
                <a:latin typeface="HELVE"/>
              </a:rPr>
              <a:t>número</a:t>
            </a:r>
            <a:r>
              <a:rPr lang="en-US" sz="2400" dirty="0" smtClean="0">
                <a:latin typeface="HELVE"/>
              </a:rPr>
              <a:t> de </a:t>
            </a:r>
            <a:r>
              <a:rPr lang="en-US" sz="2400" dirty="0" err="1" smtClean="0">
                <a:latin typeface="HELVE"/>
              </a:rPr>
              <a:t>requisições</a:t>
            </a:r>
            <a:r>
              <a:rPr lang="en-US" sz="2400" dirty="0" smtClean="0">
                <a:latin typeface="HELVE"/>
              </a:rPr>
              <a:t> que </a:t>
            </a:r>
            <a:r>
              <a:rPr lang="en-US" sz="2400" dirty="0" err="1" smtClean="0">
                <a:latin typeface="HELVE"/>
              </a:rPr>
              <a:t>fazem</a:t>
            </a:r>
            <a:r>
              <a:rPr lang="en-US" sz="2400" dirty="0" smtClean="0">
                <a:latin typeface="HELVE"/>
              </a:rPr>
              <a:t> </a:t>
            </a:r>
            <a:r>
              <a:rPr lang="en-US" sz="2400" dirty="0" err="1" smtClean="0">
                <a:latin typeface="HELVE"/>
              </a:rPr>
              <a:t>uso</a:t>
            </a:r>
            <a:r>
              <a:rPr lang="en-US" sz="2400" dirty="0" smtClean="0">
                <a:latin typeface="HELVE"/>
              </a:rPr>
              <a:t> de I/O o </a:t>
            </a:r>
            <a:r>
              <a:rPr lang="en-US" sz="2400" dirty="0" err="1" smtClean="0">
                <a:latin typeface="HELVE"/>
              </a:rPr>
              <a:t>processamento</a:t>
            </a:r>
            <a:r>
              <a:rPr lang="en-US" sz="2400" dirty="0" smtClean="0">
                <a:latin typeface="HELVE"/>
              </a:rPr>
              <a:t> </a:t>
            </a:r>
            <a:r>
              <a:rPr lang="en-US" sz="2400" dirty="0" err="1" smtClean="0">
                <a:latin typeface="HELVE"/>
              </a:rPr>
              <a:t>ficará</a:t>
            </a:r>
            <a:r>
              <a:rPr lang="en-US" sz="2400" dirty="0" smtClean="0">
                <a:latin typeface="HELVE"/>
              </a:rPr>
              <a:t> </a:t>
            </a:r>
            <a:r>
              <a:rPr lang="en-US" sz="2400" dirty="0" err="1" smtClean="0">
                <a:latin typeface="HELVE"/>
              </a:rPr>
              <a:t>ocioso</a:t>
            </a:r>
            <a:r>
              <a:rPr lang="en-US" sz="2400" dirty="0" smtClean="0">
                <a:latin typeface="HELVE"/>
              </a:rPr>
              <a:t> </a:t>
            </a:r>
            <a:r>
              <a:rPr lang="en-US" sz="2400" dirty="0" err="1" smtClean="0">
                <a:latin typeface="HELVE"/>
              </a:rPr>
              <a:t>por</a:t>
            </a:r>
            <a:r>
              <a:rPr lang="en-US" sz="2400" dirty="0" smtClean="0">
                <a:latin typeface="HELVE"/>
              </a:rPr>
              <a:t> </a:t>
            </a:r>
            <a:r>
              <a:rPr lang="en-US" sz="2400" dirty="0" err="1" smtClean="0">
                <a:latin typeface="HELVE"/>
              </a:rPr>
              <a:t>grande</a:t>
            </a:r>
            <a:r>
              <a:rPr lang="en-US" sz="2400" dirty="0" smtClean="0">
                <a:latin typeface="HELVE"/>
              </a:rPr>
              <a:t> parte do tempo.</a:t>
            </a:r>
          </a:p>
          <a:p>
            <a:endParaRPr lang="en-US" sz="2400" dirty="0">
              <a:latin typeface="HELVE"/>
            </a:endParaRPr>
          </a:p>
          <a:p>
            <a:endParaRPr lang="en-US" sz="2400" dirty="0" smtClean="0">
              <a:latin typeface="HELVE"/>
            </a:endParaRPr>
          </a:p>
          <a:p>
            <a:r>
              <a:rPr lang="en-US" sz="2400" dirty="0" smtClean="0">
                <a:latin typeface="HELVE"/>
              </a:rPr>
              <a:t>As </a:t>
            </a:r>
            <a:r>
              <a:rPr lang="en-US" sz="2400" dirty="0" err="1" smtClean="0">
                <a:latin typeface="HELVE"/>
              </a:rPr>
              <a:t>requisições</a:t>
            </a:r>
            <a:r>
              <a:rPr lang="en-US" sz="2400" dirty="0" smtClean="0">
                <a:latin typeface="HELVE"/>
              </a:rPr>
              <a:t> </a:t>
            </a:r>
            <a:r>
              <a:rPr lang="en-US" sz="2400" dirty="0" err="1" smtClean="0">
                <a:latin typeface="HELVE"/>
              </a:rPr>
              <a:t>levarão</a:t>
            </a:r>
            <a:r>
              <a:rPr lang="en-US" sz="2400" dirty="0" smtClean="0">
                <a:latin typeface="HELVE"/>
              </a:rPr>
              <a:t> </a:t>
            </a:r>
            <a:r>
              <a:rPr lang="en-US" sz="2400" dirty="0" err="1" smtClean="0">
                <a:latin typeface="HELVE"/>
              </a:rPr>
              <a:t>mais</a:t>
            </a:r>
            <a:r>
              <a:rPr lang="en-US" sz="2400" dirty="0" smtClean="0">
                <a:latin typeface="HELVE"/>
              </a:rPr>
              <a:t> tempo para </a:t>
            </a:r>
            <a:r>
              <a:rPr lang="en-US" sz="2400" dirty="0" err="1" smtClean="0">
                <a:latin typeface="HELVE"/>
              </a:rPr>
              <a:t>serem</a:t>
            </a:r>
            <a:r>
              <a:rPr lang="en-US" sz="2400" dirty="0" smtClean="0">
                <a:latin typeface="HELVE"/>
              </a:rPr>
              <a:t> </a:t>
            </a:r>
            <a:r>
              <a:rPr lang="en-US" sz="2400" dirty="0" err="1" smtClean="0">
                <a:latin typeface="HELVE"/>
              </a:rPr>
              <a:t>atendidas</a:t>
            </a:r>
            <a:r>
              <a:rPr lang="en-US" sz="2400" dirty="0" smtClean="0">
                <a:latin typeface="HELVE"/>
              </a:rPr>
              <a:t>, </a:t>
            </a:r>
            <a:r>
              <a:rPr lang="en-US" sz="2400" dirty="0" err="1" smtClean="0">
                <a:latin typeface="HELVE"/>
              </a:rPr>
              <a:t>os</a:t>
            </a:r>
            <a:r>
              <a:rPr lang="en-US" sz="2400" dirty="0" smtClean="0">
                <a:latin typeface="HELVE"/>
              </a:rPr>
              <a:t> </a:t>
            </a:r>
            <a:r>
              <a:rPr lang="en-US" sz="2400" dirty="0" err="1" smtClean="0">
                <a:latin typeface="HELVE"/>
              </a:rPr>
              <a:t>usuários</a:t>
            </a:r>
            <a:r>
              <a:rPr lang="en-US" sz="2400" dirty="0" smtClean="0">
                <a:latin typeface="HELVE"/>
              </a:rPr>
              <a:t> </a:t>
            </a:r>
            <a:r>
              <a:rPr lang="en-US" sz="2400" dirty="0" err="1" smtClean="0">
                <a:latin typeface="HELVE"/>
              </a:rPr>
              <a:t>reclamarão</a:t>
            </a:r>
            <a:r>
              <a:rPr lang="en-US" sz="2400" dirty="0">
                <a:latin typeface="HELVE"/>
              </a:rPr>
              <a:t>!</a:t>
            </a:r>
            <a:r>
              <a:rPr lang="en-US" sz="2400" dirty="0" smtClean="0">
                <a:latin typeface="HELVE"/>
              </a:rPr>
              <a:t> </a:t>
            </a:r>
          </a:p>
          <a:p>
            <a:endParaRPr lang="en-US" sz="2400" dirty="0" smtClean="0">
              <a:latin typeface="HELVE"/>
            </a:endParaRPr>
          </a:p>
          <a:p>
            <a:endParaRPr lang="en-US" sz="2400" dirty="0">
              <a:latin typeface="HELVE"/>
            </a:endParaRPr>
          </a:p>
          <a:p>
            <a:endParaRPr lang="en-US" sz="2400" dirty="0" smtClean="0">
              <a:latin typeface="HELVE"/>
            </a:endParaRPr>
          </a:p>
          <a:p>
            <a:r>
              <a:rPr lang="en-US" sz="2400" dirty="0" smtClean="0">
                <a:latin typeface="HELVE"/>
              </a:rPr>
              <a:t>SHUT UP AND TAKE MY MONEY: </a:t>
            </a:r>
            <a:r>
              <a:rPr lang="en-US" sz="2400" dirty="0" err="1" smtClean="0">
                <a:latin typeface="HELVE"/>
              </a:rPr>
              <a:t>Vai</a:t>
            </a:r>
            <a:r>
              <a:rPr lang="en-US" sz="2400" dirty="0" smtClean="0">
                <a:latin typeface="HELVE"/>
              </a:rPr>
              <a:t> </a:t>
            </a:r>
            <a:r>
              <a:rPr lang="en-US" sz="2400" dirty="0" err="1" smtClean="0">
                <a:latin typeface="HELVE"/>
              </a:rPr>
              <a:t>ter</a:t>
            </a:r>
            <a:r>
              <a:rPr lang="en-US" sz="2400" dirty="0" smtClean="0">
                <a:latin typeface="HELVE"/>
              </a:rPr>
              <a:t> que </a:t>
            </a:r>
            <a:r>
              <a:rPr lang="en-US" sz="2400" dirty="0" err="1" smtClean="0">
                <a:latin typeface="HELVE"/>
              </a:rPr>
              <a:t>investir</a:t>
            </a:r>
            <a:r>
              <a:rPr lang="en-US" sz="2400" dirty="0" smtClean="0">
                <a:latin typeface="HELVE"/>
              </a:rPr>
              <a:t> </a:t>
            </a:r>
            <a:r>
              <a:rPr lang="en-US" sz="2400" dirty="0" err="1" smtClean="0">
                <a:latin typeface="HELVE"/>
              </a:rPr>
              <a:t>em</a:t>
            </a:r>
            <a:r>
              <a:rPr lang="en-US" sz="2400" dirty="0" smtClean="0">
                <a:latin typeface="HELVE"/>
              </a:rPr>
              <a:t> hardware para </a:t>
            </a:r>
            <a:r>
              <a:rPr lang="en-US" sz="2400" dirty="0" err="1" smtClean="0">
                <a:latin typeface="HELVE"/>
              </a:rPr>
              <a:t>solucionar</a:t>
            </a:r>
            <a:r>
              <a:rPr lang="en-US" sz="2400" dirty="0" smtClean="0">
                <a:latin typeface="HELVE"/>
              </a:rPr>
              <a:t> </a:t>
            </a:r>
            <a:r>
              <a:rPr lang="en-US" sz="2400" dirty="0" err="1" smtClean="0">
                <a:latin typeface="HELVE"/>
              </a:rPr>
              <a:t>isso</a:t>
            </a:r>
            <a:r>
              <a:rPr lang="en-US" sz="2400">
                <a:latin typeface="HELVE"/>
              </a:rPr>
              <a:t>.</a:t>
            </a:r>
            <a:endParaRPr lang="en-US" sz="2400" dirty="0" smtClean="0">
              <a:latin typeface="HELVE"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5636768" y="2273300"/>
            <a:ext cx="484632" cy="978408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5636768" y="4028281"/>
            <a:ext cx="484632" cy="978408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8702"/>
            <a:ext cx="12192000" cy="54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76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62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40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954910" y="2802606"/>
            <a:ext cx="9144000" cy="2526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É um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objeto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usado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para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processamento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assíncrono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. Uma promise é a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representação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de um valor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que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pode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estar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disponível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agora, no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futuro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ou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nunca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.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8702"/>
            <a:ext cx="12192000" cy="54186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954910" y="464625"/>
            <a:ext cx="10282177" cy="1518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PROMISES</a:t>
            </a:r>
            <a:b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</a:b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66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954910" y="464625"/>
            <a:ext cx="10282177" cy="1518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PROMISES</a:t>
            </a:r>
            <a:b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POSSÍVEIS ESTADOS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968894" y="2731624"/>
            <a:ext cx="10254208" cy="2526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pending - </a:t>
            </a:r>
            <a:r>
              <a:rPr lang="en-US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Aguardando</a:t>
            </a:r>
            <a:r>
              <a:rPr 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uma</a:t>
            </a:r>
            <a:r>
              <a:rPr 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resposta</a:t>
            </a:r>
            <a:endParaRPr lang="en-US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b="1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fulfilled - </a:t>
            </a:r>
            <a:r>
              <a:rPr lang="en-US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Sucesso</a:t>
            </a:r>
            <a:r>
              <a:rPr 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na</a:t>
            </a:r>
            <a:r>
              <a:rPr 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operação</a:t>
            </a:r>
            <a:r>
              <a:rPr 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a </a:t>
            </a:r>
            <a:r>
              <a:rPr lang="en-US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promessa</a:t>
            </a:r>
            <a:r>
              <a:rPr 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foi</a:t>
            </a:r>
            <a:r>
              <a:rPr 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cumprida</a:t>
            </a:r>
            <a:r>
              <a:rPr 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com </a:t>
            </a:r>
            <a:r>
              <a:rPr lang="en-US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sucesso</a:t>
            </a:r>
            <a:endParaRPr lang="en-US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b="1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rejected - </a:t>
            </a:r>
            <a:r>
              <a:rPr lang="en-US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Houve</a:t>
            </a:r>
            <a:r>
              <a:rPr 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um </a:t>
            </a:r>
            <a:r>
              <a:rPr lang="en-US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problema</a:t>
            </a:r>
            <a:r>
              <a:rPr 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e a </a:t>
            </a:r>
            <a:r>
              <a:rPr lang="en-US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promessa</a:t>
            </a:r>
            <a:r>
              <a:rPr 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foi</a:t>
            </a:r>
            <a:r>
              <a:rPr 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rejeitada</a:t>
            </a:r>
            <a:r>
              <a:rPr 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(</a:t>
            </a:r>
            <a:r>
              <a:rPr lang="en-US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falha</a:t>
            </a:r>
            <a:r>
              <a:rPr 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r>
              <a:rPr lang="en-US" b="1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settled - </a:t>
            </a:r>
            <a:r>
              <a:rPr lang="en-US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Já</a:t>
            </a:r>
            <a:r>
              <a:rPr 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foi</a:t>
            </a:r>
            <a:r>
              <a:rPr 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rejeitada</a:t>
            </a:r>
            <a:r>
              <a:rPr 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ou</a:t>
            </a:r>
            <a:r>
              <a:rPr 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realizada</a:t>
            </a:r>
            <a:r>
              <a:rPr 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en-US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8702"/>
            <a:ext cx="12192000" cy="54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21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88</Words>
  <Application>Microsoft Macintosh PowerPoint</Application>
  <PresentationFormat>Widescreen</PresentationFormat>
  <Paragraphs>19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Calibri Light</vt:lpstr>
      <vt:lpstr>HELVE</vt:lpstr>
      <vt:lpstr>Helvetica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CONSEQUÊNCIAS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Claudiney Correia Alves Junior</dc:creator>
  <cp:lastModifiedBy>Claudiney Correia Alves Junior</cp:lastModifiedBy>
  <cp:revision>31</cp:revision>
  <dcterms:created xsi:type="dcterms:W3CDTF">2017-10-24T22:14:54Z</dcterms:created>
  <dcterms:modified xsi:type="dcterms:W3CDTF">2018-04-05T18:42:42Z</dcterms:modified>
</cp:coreProperties>
</file>