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c4f87ff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c4f87f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c4017865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ec40178657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c4017865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ec40178657_1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c4017865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ec40178657_1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c40178657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ec40178657_1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7863500" y="0"/>
            <a:ext cx="1280500" cy="12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375025"/>
            <a:ext cx="8520600" cy="21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/>
              <a:t>MEDPREST</a:t>
            </a:r>
            <a:endParaRPr sz="6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392150" y="1820375"/>
            <a:ext cx="6359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AB3B1"/>
                </a:solidFill>
              </a:rPr>
              <a:t>Prestação de Serviços Médicos</a:t>
            </a:r>
            <a:endParaRPr>
              <a:solidFill>
                <a:srgbClr val="0AB3B1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767325"/>
            <a:ext cx="85206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rgbClr val="8FC256"/>
                </a:solidFill>
              </a:rPr>
              <a:t>Cuidando de você, </a:t>
            </a:r>
            <a:endParaRPr sz="3800">
              <a:solidFill>
                <a:srgbClr val="8FC25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rgbClr val="8FC256"/>
                </a:solidFill>
              </a:rPr>
              <a:t>conectando vidas.</a:t>
            </a:r>
            <a:endParaRPr sz="3800">
              <a:solidFill>
                <a:srgbClr val="8FC25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AB3B1"/>
                </a:solidFill>
              </a:rPr>
              <a:t>Como Vai a Sua Saúde?</a:t>
            </a:r>
            <a:endParaRPr>
              <a:solidFill>
                <a:srgbClr val="0AB3B1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5"/>
            <a:ext cx="734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Sem tempo para longos deslocamentos?</a:t>
            </a:r>
            <a:endParaRPr sz="2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Dificuldades de acesso presencial?</a:t>
            </a:r>
            <a:endParaRPr sz="2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Falta de profissionais qualificados na sua região?</a:t>
            </a:r>
            <a:endParaRPr sz="2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Quer evitar filas de espera em consultas?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36975" y="4467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lang="pt-BR">
                <a:solidFill>
                  <a:srgbClr val="0AB3B1"/>
                </a:solidFill>
              </a:rPr>
              <a:t>MedPrest, Sua Saúde a Um Clique de Distância</a:t>
            </a:r>
            <a:endParaRPr>
              <a:solidFill>
                <a:srgbClr val="0AB3B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8650" y="1571350"/>
            <a:ext cx="7886700" cy="3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4648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43"/>
              <a:buChar char="●"/>
            </a:pPr>
            <a:r>
              <a:rPr lang="pt-BR" sz="2142"/>
              <a:t>Plataforma intuitiva para consultas online. </a:t>
            </a:r>
            <a:endParaRPr sz="2142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  <a:p>
            <a:pPr indent="-364648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143"/>
              <a:buChar char="●"/>
            </a:pPr>
            <a:r>
              <a:rPr lang="pt-BR" sz="2142"/>
              <a:t>Flexibilidade nos atendimentos.</a:t>
            </a:r>
            <a:endParaRPr sz="2142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  <a:p>
            <a:pPr indent="-364648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143"/>
              <a:buChar char="●"/>
            </a:pPr>
            <a:r>
              <a:rPr lang="pt-BR" sz="2142"/>
              <a:t>Fácil acesso</a:t>
            </a:r>
            <a:r>
              <a:rPr lang="pt-BR" sz="2142"/>
              <a:t> à uma equipe multiprofissional de saúde.</a:t>
            </a:r>
            <a:endParaRPr sz="2142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  <a:p>
            <a:pPr indent="-364648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143"/>
              <a:buChar char="●"/>
            </a:pPr>
            <a:r>
              <a:rPr lang="pt-BR" sz="2142"/>
              <a:t>Economia de tempo e deslocamentos.</a:t>
            </a:r>
            <a:endParaRPr sz="2142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  <a:p>
            <a:pPr indent="-364648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143"/>
              <a:buChar char="●"/>
            </a:pPr>
            <a:r>
              <a:rPr lang="pt-BR" sz="2221"/>
              <a:t>Registro médico </a:t>
            </a:r>
            <a:r>
              <a:rPr lang="pt-BR" sz="2221"/>
              <a:t>eletrônico</a:t>
            </a:r>
            <a:r>
              <a:rPr lang="pt-BR" sz="2221"/>
              <a:t> e </a:t>
            </a:r>
            <a:r>
              <a:rPr lang="pt-BR" sz="2221"/>
              <a:t>unificado. </a:t>
            </a:r>
            <a:endParaRPr sz="18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>
                <a:solidFill>
                  <a:srgbClr val="0AB3B1"/>
                </a:solidFill>
              </a:rPr>
              <a:t>Por Que Escolher a MedPrest:</a:t>
            </a:r>
            <a:endParaRPr>
              <a:solidFill>
                <a:srgbClr val="0AB3B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40225" y="1501075"/>
            <a:ext cx="78330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7347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85"/>
              <a:buChar char="●"/>
            </a:pPr>
            <a:r>
              <a:rPr lang="pt-BR" sz="2185"/>
              <a:t>Privacidade e conforto</a:t>
            </a:r>
            <a:r>
              <a:rPr lang="pt-BR" sz="2185"/>
              <a:t>. </a:t>
            </a:r>
            <a:endParaRPr sz="2185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5"/>
          </a:p>
          <a:p>
            <a:pPr indent="-367347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185"/>
              <a:buChar char="●"/>
            </a:pPr>
            <a:r>
              <a:rPr lang="pt-BR" sz="2185"/>
              <a:t>Agendamento rápido e descomplicado. </a:t>
            </a:r>
            <a:endParaRPr sz="2185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5"/>
          </a:p>
          <a:p>
            <a:pPr indent="-367347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185"/>
              <a:buChar char="●"/>
            </a:pPr>
            <a:r>
              <a:rPr lang="pt-BR" sz="2185"/>
              <a:t>Qualidade garantida com profissionais especializados.</a:t>
            </a:r>
            <a:endParaRPr sz="2185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85"/>
          </a:p>
          <a:p>
            <a:pPr indent="-367347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185"/>
              <a:buChar char="●"/>
            </a:pPr>
            <a:r>
              <a:rPr lang="pt-BR" sz="2185"/>
              <a:t>Tecnologia de ponta para diagnósticos precisos.</a:t>
            </a:r>
            <a:endParaRPr sz="2185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85"/>
          </a:p>
          <a:p>
            <a:pPr indent="-367347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185"/>
              <a:buChar char="●"/>
            </a:pPr>
            <a:r>
              <a:rPr lang="pt-BR" sz="2185"/>
              <a:t>Custo-eficiência</a:t>
            </a:r>
            <a:r>
              <a:rPr lang="pt-BR" sz="2185"/>
              <a:t>.</a:t>
            </a:r>
            <a:endParaRPr sz="19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>
                <a:solidFill>
                  <a:srgbClr val="0AB3B1"/>
                </a:solidFill>
              </a:rPr>
              <a:t>Futuro dos Cuidados de Saúde</a:t>
            </a:r>
            <a:endParaRPr>
              <a:solidFill>
                <a:srgbClr val="0AB3B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29625" y="1579500"/>
            <a:ext cx="7886700" cy="3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3377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pt-BR" sz="1965"/>
              <a:t>D</a:t>
            </a:r>
            <a:r>
              <a:rPr lang="pt-BR" sz="1965"/>
              <a:t>esenvolvimento da saúde à distância.</a:t>
            </a:r>
            <a:endParaRPr sz="196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65"/>
          </a:p>
          <a:p>
            <a:pPr indent="-3533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65"/>
              <a:buChar char="●"/>
            </a:pPr>
            <a:r>
              <a:rPr lang="pt-BR" sz="1965"/>
              <a:t>Colaborações fortalecendo nossa posição no mercado.</a:t>
            </a:r>
            <a:endParaRPr sz="196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/>
          </a:p>
          <a:p>
            <a:pPr indent="-353377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965"/>
              <a:buChar char="●"/>
            </a:pPr>
            <a:r>
              <a:rPr lang="pt-BR" sz="1965"/>
              <a:t>Inovações planejadas para aprimorar nossos serviços.</a:t>
            </a:r>
            <a:endParaRPr sz="196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65"/>
          </a:p>
          <a:p>
            <a:pPr indent="-3533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65"/>
              <a:buChar char="●"/>
            </a:pPr>
            <a:r>
              <a:rPr lang="pt-BR" sz="1965"/>
              <a:t>Tamanho do mercado e oportunidades de crescimento.</a:t>
            </a:r>
            <a:endParaRPr sz="19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>
              <a:solidFill>
                <a:srgbClr val="0AB3B1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28650" y="1784722"/>
            <a:ext cx="7886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Apresentação do projeto MedPrest.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Convite para perguntas e discussões.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subTitle"/>
          </p:nvPr>
        </p:nvSpPr>
        <p:spPr>
          <a:xfrm>
            <a:off x="3652100" y="4373100"/>
            <a:ext cx="5278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8FC256"/>
                </a:solidFill>
                <a:latin typeface="Roboto Slab"/>
                <a:ea typeface="Roboto Slab"/>
                <a:cs typeface="Roboto Slab"/>
                <a:sym typeface="Roboto Slab"/>
              </a:rPr>
              <a:t>Cuidando de você, conectando vidas.</a:t>
            </a:r>
            <a:endParaRPr sz="3300">
              <a:solidFill>
                <a:srgbClr val="8FC25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