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AB7942"/>
    <a:srgbClr val="A6A6A6"/>
    <a:srgbClr val="FC5E17"/>
    <a:srgbClr val="0432FF"/>
    <a:srgbClr val="EB5233"/>
    <a:srgbClr val="4F81BD"/>
    <a:srgbClr val="77933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92A64-14D2-42E7-870E-03578739DAD0}" v="15" dt="2019-09-24T09:36:30.685"/>
    <p1510:client id="{CA97358C-AC30-4843-8C44-785EA8EEC683}" v="9" dt="2019-09-24T09:56:34.568"/>
    <p1510:client id="{E84EC9A4-09F1-4117-A1B5-DCEA05CCF6BB}" v="1" dt="2019-09-24T08:56:30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0"/>
    <p:restoredTop sz="94721"/>
  </p:normalViewPr>
  <p:slideViewPr>
    <p:cSldViewPr snapToGrid="0">
      <p:cViewPr varScale="1">
        <p:scale>
          <a:sx n="124" d="100"/>
          <a:sy n="124" d="100"/>
        </p:scale>
        <p:origin x="192" y="5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68086-BD7D-6247-BE14-BD8D6825502F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69200-32E5-5641-8E0A-29D45183028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24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69200-32E5-5641-8E0A-29D45183028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87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r>
              <a:rPr lang="en-US"/>
              <a:t>Claudio Calamita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316416" cy="884466"/>
          </a:xfrm>
          <a:prstGeom prst="rect">
            <a:avLst/>
          </a:prstGeom>
        </p:spPr>
        <p:txBody>
          <a:bodyPr anchor="ctr"/>
          <a:lstStyle>
            <a:lvl1pPr algn="l" latinLnBrk="0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 Click to edit title</a:t>
            </a:r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F7D20F8-E910-5C47-B936-2BCCF858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868863"/>
            <a:ext cx="2895600" cy="274637"/>
          </a:xfrm>
          <a:prstGeom prst="rect">
            <a:avLst/>
          </a:prstGeom>
        </p:spPr>
        <p:txBody>
          <a:bodyPr/>
          <a:lstStyle>
            <a:lvl1pPr latinLnBrk="0">
              <a:defRPr sz="1400">
                <a:solidFill>
                  <a:srgbClr val="404040"/>
                </a:solidFill>
              </a:defRPr>
            </a:lvl1pPr>
          </a:lstStyle>
          <a:p>
            <a:r>
              <a:rPr lang="en-US"/>
              <a:t>Claudio Calamita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3FB25FA-CCBB-654F-9F09-B7753613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7112" y="4868863"/>
            <a:ext cx="486888" cy="274637"/>
          </a:xfrm>
          <a:prstGeom prst="rect">
            <a:avLst/>
          </a:prstGeom>
        </p:spPr>
        <p:txBody>
          <a:bodyPr/>
          <a:lstStyle>
            <a:lvl1pPr latinLnBrk="0">
              <a:defRPr sz="1400">
                <a:solidFill>
                  <a:srgbClr val="404040"/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 Click to edit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latinLnBrk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 latinLnBrk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Claudio Calamita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413" y="4699174"/>
            <a:ext cx="3860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Dr. Claudio Calamita – Physicist – Data Scientist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80413" y="2975849"/>
            <a:ext cx="32403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 beautiful city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for a good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investment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C0C9F7C-9883-464D-98C4-691BC5EE0E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16" y="1221664"/>
            <a:ext cx="2433297" cy="196535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7655067-DF1C-AE4E-8116-C96AE9919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64" y="456209"/>
            <a:ext cx="2535521" cy="2519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845092" y="637541"/>
            <a:ext cx="6912768" cy="42477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600" dirty="0" err="1">
                <a:latin typeface="Arial" pitchFamily="34" charset="0"/>
                <a:cs typeface="Arial" pitchFamily="34" charset="0"/>
              </a:rPr>
              <a:t>Introduction</a:t>
            </a:r>
            <a:endParaRPr lang="it-IT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600" dirty="0">
                <a:latin typeface="Arial" pitchFamily="34" charset="0"/>
                <a:cs typeface="Arial" pitchFamily="34" charset="0"/>
              </a:rPr>
              <a:t>Data </a:t>
            </a:r>
            <a:r>
              <a:rPr lang="it-IT" altLang="ko-KR" sz="1600" dirty="0" err="1">
                <a:latin typeface="Arial" pitchFamily="34" charset="0"/>
                <a:cs typeface="Arial" pitchFamily="34" charset="0"/>
              </a:rPr>
              <a:t>Requirments</a:t>
            </a:r>
            <a:endParaRPr lang="it-IT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600" dirty="0">
                <a:latin typeface="Arial" pitchFamily="34" charset="0"/>
                <a:cs typeface="Arial" pitchFamily="34" charset="0"/>
              </a:rPr>
              <a:t>Data Collection and </a:t>
            </a:r>
            <a:r>
              <a:rPr lang="it-IT" altLang="ko-KR" sz="1600" dirty="0" err="1">
                <a:latin typeface="Arial" pitchFamily="34" charset="0"/>
                <a:cs typeface="Arial" pitchFamily="34" charset="0"/>
              </a:rPr>
              <a:t>Understanding</a:t>
            </a:r>
            <a:endParaRPr lang="it-IT" altLang="ko-KR" sz="1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171450"/>
            <a:r>
              <a:rPr lang="it-IT" altLang="ko-KR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Economy of the city</a:t>
            </a:r>
          </a:p>
          <a:p>
            <a:pPr marL="914400" lvl="1" indent="-171450"/>
            <a:r>
              <a:rPr lang="it-IT" altLang="ko-KR" sz="12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Climate</a:t>
            </a:r>
            <a:r>
              <a:rPr lang="it-IT" altLang="ko-KR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data</a:t>
            </a:r>
          </a:p>
          <a:p>
            <a:pPr marL="914400" lvl="1" indent="-171450"/>
            <a:r>
              <a:rPr lang="it-IT" altLang="ko-KR" sz="12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Build</a:t>
            </a:r>
            <a:r>
              <a:rPr lang="it-IT" altLang="ko-KR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altLang="ko-KR" sz="12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endParaRPr lang="it-IT" altLang="ko-KR" sz="1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171450"/>
            <a:r>
              <a:rPr lang="it-IT" altLang="ko-KR" sz="12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Descriptive</a:t>
            </a:r>
            <a:r>
              <a:rPr lang="it-IT" altLang="ko-KR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t-IT" altLang="ko-KR" sz="12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it-IT" altLang="ko-KR" sz="1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171450"/>
            <a:r>
              <a:rPr lang="it-IT" altLang="ko-KR" sz="12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Foursquare</a:t>
            </a:r>
            <a:r>
              <a:rPr lang="it-IT" altLang="ko-KR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data </a:t>
            </a:r>
            <a:r>
              <a:rPr lang="it-IT" altLang="ko-KR" sz="12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collection</a:t>
            </a:r>
            <a:endParaRPr lang="it-IT" altLang="ko-KR" sz="32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600" dirty="0">
                <a:latin typeface="Arial" pitchFamily="34" charset="0"/>
                <a:cs typeface="Arial" pitchFamily="34" charset="0"/>
              </a:rPr>
              <a:t>Model Clustering</a:t>
            </a:r>
            <a:endParaRPr lang="it-IT" altLang="ko-KR" sz="1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171450"/>
            <a:r>
              <a:rPr lang="it-IT" altLang="ko-KR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Best </a:t>
            </a:r>
            <a:r>
              <a:rPr lang="it-IT" altLang="ko-KR" sz="12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it-IT" altLang="ko-KR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for </a:t>
            </a:r>
            <a:r>
              <a:rPr lang="it-IT" altLang="ko-KR" sz="12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kMeans</a:t>
            </a:r>
            <a:endParaRPr lang="it-IT" altLang="ko-KR" sz="1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171450"/>
            <a:r>
              <a:rPr lang="it-IT" altLang="ko-KR" sz="12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Model </a:t>
            </a:r>
            <a:r>
              <a:rPr lang="it-IT" altLang="ko-KR" sz="12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evaluation</a:t>
            </a:r>
            <a:endParaRPr lang="it-IT" altLang="ko-KR" sz="1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ko-KR" sz="1600" dirty="0" err="1">
                <a:latin typeface="Arial" pitchFamily="34" charset="0"/>
                <a:cs typeface="Arial" pitchFamily="34" charset="0"/>
              </a:rPr>
              <a:t>Results</a:t>
            </a:r>
            <a:endParaRPr lang="it-IT" altLang="ko-KR" sz="1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171450"/>
            <a:endParaRPr lang="it-IT" altLang="ko-KR" sz="12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it-IT" altLang="ko-KR" sz="11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2068" y="2122"/>
            <a:ext cx="7524328" cy="409388"/>
          </a:xfrm>
        </p:spPr>
        <p:txBody>
          <a:bodyPr/>
          <a:lstStyle/>
          <a:p>
            <a:r>
              <a:rPr lang="en-US" altLang="ko-KR" sz="2800" dirty="0">
                <a:solidFill>
                  <a:srgbClr val="404040"/>
                </a:solidFill>
              </a:rPr>
              <a:t>Table of contents</a:t>
            </a:r>
            <a:endParaRPr lang="ko-KR" altLang="en-US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7D142-66E2-5849-A2F2-0922A821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CBBCE69-1BA5-A849-B153-7A45EF1D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1C997B8C-8EFB-3D4E-8870-086CED20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6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B0B761-CC11-B648-A6E3-A5F735FB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617104-12C7-AA4D-A04C-EFB32725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D3A8D3-858E-DF42-BA91-4CA518C3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8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C5647-0B03-B347-9C7C-BF6D1D54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Collection and </a:t>
            </a:r>
            <a:r>
              <a:rPr lang="it-IT" dirty="0" err="1"/>
              <a:t>Understanding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9A9B8B-6E65-DD47-9B58-EB767175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55CE7C-F011-A941-8414-8FE72EEA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818547-EFE7-A04C-9BED-40FF55B4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Clustering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0CB2EA-9848-3948-BDC0-0CEA0380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022D14-F27E-5B40-97DC-DD6F9BE7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8E7B0-5CFE-AE4B-9E76-9AC68EC1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1FE2172-DEF7-CE4A-B246-725C1DA5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Claudio Calamita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760093-25B4-164D-8BA5-763ECB78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48F5FC-BFFD-A643-892B-D32B4D9E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184924"/>
            <a:ext cx="7524328" cy="884466"/>
          </a:xfrm>
        </p:spPr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232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 latinLnBrk="0">
          <a:defRPr sz="16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</Words>
  <Application>Microsoft Macintosh PowerPoint</Application>
  <PresentationFormat>Presentazione su schermo (16:9)</PresentationFormat>
  <Paragraphs>34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Office Theme</vt:lpstr>
      <vt:lpstr>Custom Design</vt:lpstr>
      <vt:lpstr>Presentazione standard di PowerPoint</vt:lpstr>
      <vt:lpstr>Table of contents</vt:lpstr>
      <vt:lpstr>Introduction</vt:lpstr>
      <vt:lpstr>Data Requirements</vt:lpstr>
      <vt:lpstr>Data Collection and Understanding</vt:lpstr>
      <vt:lpstr>Model Clustering</vt:lpstr>
      <vt:lpstr>Results</vt:lpstr>
      <vt:lpstr>Conclusion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Registered User</dc:creator>
  <cp:keywords/>
  <dc:description/>
  <cp:lastModifiedBy>Microsoft Office User</cp:lastModifiedBy>
  <cp:revision>17</cp:revision>
  <cp:lastPrinted>2019-09-09T14:56:00Z</cp:lastPrinted>
  <dcterms:created xsi:type="dcterms:W3CDTF">2014-04-01T16:27:38Z</dcterms:created>
  <dcterms:modified xsi:type="dcterms:W3CDTF">2020-03-26T17:06:55Z</dcterms:modified>
  <cp:category/>
</cp:coreProperties>
</file>