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52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24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98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492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24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52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168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146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24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609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06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40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F1E521D-BAAC-4229-A4DD-FF826FCBA474}" type="datetimeFigureOut">
              <a:rPr lang="es-CL" smtClean="0"/>
              <a:t>11-06-2022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8A79546-E0A6-4B2D-A028-53551944452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58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4655-0075-41F5-883B-A428838FE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8507289" cy="3255264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PROYECTO MONTUN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C86EF-1FA6-4435-8809-114160065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SEDE SAN ANDRÉS DE CONCEPCIÓN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Guenches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BB6AE-8D8C-439A-9C56-8D3E30A1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DESAFÍO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67C4E-36AB-48D2-B061-408E55CD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Caso: Una de cada 3 mujer sufren violencia física o psicológica.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Consecuencias: Aumento en la tasa de; Depresión, trastornos de ansiedad, embarazos no planeados e infecciones de transmisión sexual.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Situaciones: Acoso callejero, violencia en la relación, perpetración de terceros.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Condiciones: Realizar denuncia y solicitar ayuda, sin alertar al entorno inmediato de la victima y resguardando su privacidad.</a:t>
            </a:r>
          </a:p>
        </p:txBody>
      </p:sp>
    </p:spTree>
    <p:extLst>
      <p:ext uri="{BB962C8B-B14F-4D97-AF65-F5344CB8AC3E}">
        <p14:creationId xmlns:p14="http://schemas.microsoft.com/office/powerpoint/2010/main" val="55587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BB6AE-8D8C-439A-9C56-8D3E30A1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IDEACIÓN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67C4E-36AB-48D2-B061-408E55CD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257" y="864108"/>
            <a:ext cx="7315200" cy="512064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Mediante una lluvia de ideas se realizó una elección y composición inicial para el prototipo:  </a:t>
            </a:r>
          </a:p>
          <a:p>
            <a:pPr marL="457200" lvl="1" indent="0" algn="just">
              <a:buNone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Dispositivo Inalámbrico de ayuda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Botón de Alarma / Señal S.O.S.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Localización inalámbrica / Posicionamiento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App de asistencia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Registro de usuario</a:t>
            </a:r>
          </a:p>
        </p:txBody>
      </p:sp>
    </p:spTree>
    <p:extLst>
      <p:ext uri="{BB962C8B-B14F-4D97-AF65-F5344CB8AC3E}">
        <p14:creationId xmlns:p14="http://schemas.microsoft.com/office/powerpoint/2010/main" val="381828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3D8E1-290F-4BDA-9C0D-656E4AE1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PROTOTIPO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2BD6D-3048-4E62-A269-8F732E84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Características de diseño: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Dispositivo oculto en un accesorio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Pulsador – presión 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Alerta y GPS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App móvil 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lvl="1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Diseño personalizado</a:t>
            </a:r>
          </a:p>
        </p:txBody>
      </p:sp>
    </p:spTree>
    <p:extLst>
      <p:ext uri="{BB962C8B-B14F-4D97-AF65-F5344CB8AC3E}">
        <p14:creationId xmlns:p14="http://schemas.microsoft.com/office/powerpoint/2010/main" val="79852607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32</TotalTime>
  <Words>145</Words>
  <Application>Microsoft Office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Corbel</vt:lpstr>
      <vt:lpstr>Wingdings</vt:lpstr>
      <vt:lpstr>Wingdings 2</vt:lpstr>
      <vt:lpstr>Marco</vt:lpstr>
      <vt:lpstr>PROYECTO MONTUN</vt:lpstr>
      <vt:lpstr>DESAFÍO</vt:lpstr>
      <vt:lpstr>IDEACIÓN</vt:lpstr>
      <vt:lpstr>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MONTUN</dc:title>
  <dc:creator>CETECOM</dc:creator>
  <cp:lastModifiedBy>CETECOM</cp:lastModifiedBy>
  <cp:revision>4</cp:revision>
  <dcterms:created xsi:type="dcterms:W3CDTF">2022-06-11T15:22:00Z</dcterms:created>
  <dcterms:modified xsi:type="dcterms:W3CDTF">2022-06-11T15:54:18Z</dcterms:modified>
</cp:coreProperties>
</file>