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58" r:id="rId11"/>
  </p:sldIdLst>
  <p:sldSz cx="12192000" cy="6858000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8yurj/w+xAj6fHs2F10BZuv8k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20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F207-3AAD-4742-8A21-96CC0B91E75F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D06F5D-A132-4F46-BCBB-7B0ACB7FE6CA}">
      <dgm:prSet phldrT="[Texto]"/>
      <dgm:spPr/>
      <dgm:t>
        <a:bodyPr/>
        <a:lstStyle/>
        <a:p>
          <a:r>
            <a:rPr lang="pt-BR" dirty="0" err="1">
              <a:latin typeface="Bahnschrift" panose="020B0502040204020203" pitchFamily="34" charset="0"/>
            </a:rPr>
            <a:t>Algorítmo</a:t>
          </a:r>
          <a:endParaRPr lang="pt-BR" dirty="0">
            <a:latin typeface="Bahnschrift" panose="020B0502040204020203" pitchFamily="34" charset="0"/>
          </a:endParaRPr>
        </a:p>
      </dgm:t>
    </dgm:pt>
    <dgm:pt modelId="{037CED27-0C5A-4EB1-A6B9-9FB18AF1DA52}" type="parTrans" cxnId="{1900227A-1167-437C-8E1C-B8A1003C247F}">
      <dgm:prSet/>
      <dgm:spPr/>
      <dgm:t>
        <a:bodyPr/>
        <a:lstStyle/>
        <a:p>
          <a:endParaRPr lang="pt-BR">
            <a:latin typeface="Bahnschrift" panose="020B0502040204020203" pitchFamily="34" charset="0"/>
          </a:endParaRPr>
        </a:p>
      </dgm:t>
    </dgm:pt>
    <dgm:pt modelId="{D6EB978E-6A38-4C4D-A150-4A734448A8C7}" type="sibTrans" cxnId="{1900227A-1167-437C-8E1C-B8A1003C247F}">
      <dgm:prSet/>
      <dgm:spPr/>
      <dgm:t>
        <a:bodyPr/>
        <a:lstStyle/>
        <a:p>
          <a:endParaRPr lang="pt-BR">
            <a:latin typeface="Bahnschrift" panose="020B0502040204020203" pitchFamily="34" charset="0"/>
          </a:endParaRPr>
        </a:p>
      </dgm:t>
    </dgm:pt>
    <dgm:pt modelId="{CE9D6720-8571-413B-8022-6834350A8671}">
      <dgm:prSet phldrT="[Texto]"/>
      <dgm:spPr/>
      <dgm:t>
        <a:bodyPr/>
        <a:lstStyle/>
        <a:p>
          <a:r>
            <a:rPr lang="pt-BR" dirty="0">
              <a:latin typeface="Bahnschrift" panose="020B0502040204020203" pitchFamily="34" charset="0"/>
            </a:rPr>
            <a:t>Latência geral</a:t>
          </a:r>
        </a:p>
      </dgm:t>
    </dgm:pt>
    <dgm:pt modelId="{10305EEC-28D6-4F15-81F3-4BBE26F9B2DB}" type="parTrans" cxnId="{5B76BAEA-8557-4338-B5C3-192ED092C298}">
      <dgm:prSet/>
      <dgm:spPr/>
      <dgm:t>
        <a:bodyPr/>
        <a:lstStyle/>
        <a:p>
          <a:endParaRPr lang="pt-BR">
            <a:latin typeface="Bahnschrift" panose="020B0502040204020203" pitchFamily="34" charset="0"/>
          </a:endParaRPr>
        </a:p>
      </dgm:t>
    </dgm:pt>
    <dgm:pt modelId="{F7A7005F-77CB-42E5-A25F-35DC46F0C9C3}" type="sibTrans" cxnId="{5B76BAEA-8557-4338-B5C3-192ED092C298}">
      <dgm:prSet/>
      <dgm:spPr/>
      <dgm:t>
        <a:bodyPr/>
        <a:lstStyle/>
        <a:p>
          <a:endParaRPr lang="pt-BR">
            <a:latin typeface="Bahnschrift" panose="020B0502040204020203" pitchFamily="34" charset="0"/>
          </a:endParaRPr>
        </a:p>
      </dgm:t>
    </dgm:pt>
    <dgm:pt modelId="{6E0845BC-4F2A-4AD9-80FB-3840595C8B8B}" type="pres">
      <dgm:prSet presAssocID="{BC9FF207-3AAD-4742-8A21-96CC0B91E75F}" presName="diagram" presStyleCnt="0">
        <dgm:presLayoutVars>
          <dgm:dir/>
          <dgm:resizeHandles val="exact"/>
        </dgm:presLayoutVars>
      </dgm:prSet>
      <dgm:spPr/>
    </dgm:pt>
    <dgm:pt modelId="{0CF910A1-E50E-4B2A-A622-2D4303EF046A}" type="pres">
      <dgm:prSet presAssocID="{D1D06F5D-A132-4F46-BCBB-7B0ACB7FE6CA}" presName="arrow" presStyleLbl="node1" presStyleIdx="0" presStyleCnt="2">
        <dgm:presLayoutVars>
          <dgm:bulletEnabled val="1"/>
        </dgm:presLayoutVars>
      </dgm:prSet>
      <dgm:spPr/>
    </dgm:pt>
    <dgm:pt modelId="{3E7158E3-7B60-4FAE-B3DE-7DD2C817066B}" type="pres">
      <dgm:prSet presAssocID="{CE9D6720-8571-413B-8022-6834350A8671}" presName="arrow" presStyleLbl="node1" presStyleIdx="1" presStyleCnt="2">
        <dgm:presLayoutVars>
          <dgm:bulletEnabled val="1"/>
        </dgm:presLayoutVars>
      </dgm:prSet>
      <dgm:spPr/>
    </dgm:pt>
  </dgm:ptLst>
  <dgm:cxnLst>
    <dgm:cxn modelId="{A0147535-8261-4D34-B430-BD7B060C8B6D}" type="presOf" srcId="{D1D06F5D-A132-4F46-BCBB-7B0ACB7FE6CA}" destId="{0CF910A1-E50E-4B2A-A622-2D4303EF046A}" srcOrd="0" destOrd="0" presId="urn:microsoft.com/office/officeart/2005/8/layout/arrow5"/>
    <dgm:cxn modelId="{1900227A-1167-437C-8E1C-B8A1003C247F}" srcId="{BC9FF207-3AAD-4742-8A21-96CC0B91E75F}" destId="{D1D06F5D-A132-4F46-BCBB-7B0ACB7FE6CA}" srcOrd="0" destOrd="0" parTransId="{037CED27-0C5A-4EB1-A6B9-9FB18AF1DA52}" sibTransId="{D6EB978E-6A38-4C4D-A150-4A734448A8C7}"/>
    <dgm:cxn modelId="{0098D98B-BF1B-4DFB-A762-CD4C93567541}" type="presOf" srcId="{BC9FF207-3AAD-4742-8A21-96CC0B91E75F}" destId="{6E0845BC-4F2A-4AD9-80FB-3840595C8B8B}" srcOrd="0" destOrd="0" presId="urn:microsoft.com/office/officeart/2005/8/layout/arrow5"/>
    <dgm:cxn modelId="{5B76BAEA-8557-4338-B5C3-192ED092C298}" srcId="{BC9FF207-3AAD-4742-8A21-96CC0B91E75F}" destId="{CE9D6720-8571-413B-8022-6834350A8671}" srcOrd="1" destOrd="0" parTransId="{10305EEC-28D6-4F15-81F3-4BBE26F9B2DB}" sibTransId="{F7A7005F-77CB-42E5-A25F-35DC46F0C9C3}"/>
    <dgm:cxn modelId="{7A438FFA-185D-4A84-AC25-778AEBE2966C}" type="presOf" srcId="{CE9D6720-8571-413B-8022-6834350A8671}" destId="{3E7158E3-7B60-4FAE-B3DE-7DD2C817066B}" srcOrd="0" destOrd="0" presId="urn:microsoft.com/office/officeart/2005/8/layout/arrow5"/>
    <dgm:cxn modelId="{2CBCB4C0-7BE4-4816-B1B5-C5137E3BE45E}" type="presParOf" srcId="{6E0845BC-4F2A-4AD9-80FB-3840595C8B8B}" destId="{0CF910A1-E50E-4B2A-A622-2D4303EF046A}" srcOrd="0" destOrd="0" presId="urn:microsoft.com/office/officeart/2005/8/layout/arrow5"/>
    <dgm:cxn modelId="{13A1F723-481A-4A89-9FBF-05EBB878F225}" type="presParOf" srcId="{6E0845BC-4F2A-4AD9-80FB-3840595C8B8B}" destId="{3E7158E3-7B60-4FAE-B3DE-7DD2C817066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910A1-E50E-4B2A-A622-2D4303EF046A}">
      <dsp:nvSpPr>
        <dsp:cNvPr id="0" name=""/>
        <dsp:cNvSpPr/>
      </dsp:nvSpPr>
      <dsp:spPr>
        <a:xfrm rot="16200000">
          <a:off x="898" y="463"/>
          <a:ext cx="4060632" cy="406063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 err="1">
              <a:latin typeface="Bahnschrift" panose="020B0502040204020203" pitchFamily="34" charset="0"/>
            </a:rPr>
            <a:t>Algorítmo</a:t>
          </a:r>
          <a:endParaRPr lang="pt-BR" sz="4700" kern="1200" dirty="0">
            <a:latin typeface="Bahnschrift" panose="020B0502040204020203" pitchFamily="34" charset="0"/>
          </a:endParaRPr>
        </a:p>
      </dsp:txBody>
      <dsp:txXfrm rot="5400000">
        <a:off x="899" y="1015621"/>
        <a:ext cx="3350021" cy="2030316"/>
      </dsp:txXfrm>
    </dsp:sp>
    <dsp:sp modelId="{3E7158E3-7B60-4FAE-B3DE-7DD2C817066B}">
      <dsp:nvSpPr>
        <dsp:cNvPr id="0" name=""/>
        <dsp:cNvSpPr/>
      </dsp:nvSpPr>
      <dsp:spPr>
        <a:xfrm rot="5400000">
          <a:off x="4832774" y="463"/>
          <a:ext cx="4060632" cy="406063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>
              <a:latin typeface="Bahnschrift" panose="020B0502040204020203" pitchFamily="34" charset="0"/>
            </a:rPr>
            <a:t>Latência geral</a:t>
          </a:r>
        </a:p>
      </dsp:txBody>
      <dsp:txXfrm rot="-5400000">
        <a:off x="5543386" y="1015620"/>
        <a:ext cx="3350021" cy="2030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a3c8459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59a3c8459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407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75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35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783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998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64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161"/>
              </a:buClr>
              <a:buSzPts val="1800"/>
              <a:buFont typeface="Arial Narrow"/>
              <a:buNone/>
            </a:pPr>
            <a:endParaRPr dirty="0"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502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76809" y="-463327"/>
            <a:ext cx="15193688" cy="778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149" y="5157192"/>
            <a:ext cx="1173806" cy="143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l="23077"/>
          <a:stretch/>
        </p:blipFill>
        <p:spPr>
          <a:xfrm>
            <a:off x="1449560" y="5229199"/>
            <a:ext cx="3206280" cy="12145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13131" y="1905880"/>
            <a:ext cx="12013809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de um sistema de código aberto, circuito-fechado e em tempo real para interrupção de Sharpe-</a:t>
            </a:r>
            <a:r>
              <a:rPr lang="pt-BR" sz="4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wave</a:t>
            </a:r>
            <a:r>
              <a:rPr lang="pt-BR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4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ripples</a:t>
            </a:r>
            <a:endParaRPr lang="pt-BR" sz="4800" dirty="0"/>
          </a:p>
          <a:p>
            <a:pPr algn="ctr">
              <a:buSzPts val="4800"/>
            </a:pPr>
            <a:r>
              <a:rPr lang="pt-BR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hipocampo </a:t>
            </a:r>
            <a:endParaRPr lang="pt-BR" sz="4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Cláudio José Mendes Júnior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59a3c84599_0_4"/>
          <p:cNvPicPr preferRelativeResize="0"/>
          <p:nvPr/>
        </p:nvPicPr>
        <p:blipFill rotWithShape="1">
          <a:blip r:embed="rId3">
            <a:alphaModFix/>
          </a:blip>
          <a:srcRect l="41544" t="-22400" r="34830" b="-12240"/>
          <a:stretch/>
        </p:blipFill>
        <p:spPr>
          <a:xfrm>
            <a:off x="7104112" y="5589240"/>
            <a:ext cx="2088232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59a3c84599_0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360" y="5517232"/>
            <a:ext cx="2518382" cy="951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59a3c84599_0_4"/>
          <p:cNvSpPr txBox="1"/>
          <p:nvPr/>
        </p:nvSpPr>
        <p:spPr>
          <a:xfrm>
            <a:off x="1862292" y="1932330"/>
            <a:ext cx="846741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Claudio.mendes@edu.isd.org.br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59a3c84599_0_4"/>
          <p:cNvPicPr preferRelativeResize="0"/>
          <p:nvPr/>
        </p:nvPicPr>
        <p:blipFill rotWithShape="1">
          <a:blip r:embed="rId3">
            <a:alphaModFix/>
          </a:blip>
          <a:srcRect r="60083" b="-10160"/>
          <a:stretch/>
        </p:blipFill>
        <p:spPr>
          <a:xfrm>
            <a:off x="2968779" y="5589240"/>
            <a:ext cx="4207341" cy="77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59a3c84599_0_4"/>
          <p:cNvPicPr preferRelativeResize="0"/>
          <p:nvPr/>
        </p:nvPicPr>
        <p:blipFill rotWithShape="1">
          <a:blip r:embed="rId3">
            <a:alphaModFix/>
          </a:blip>
          <a:srcRect l="70057" t="-22401" b="-24481"/>
          <a:stretch/>
        </p:blipFill>
        <p:spPr>
          <a:xfrm>
            <a:off x="9353709" y="5497921"/>
            <a:ext cx="2646947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940836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910FA0-936D-4369-B538-A1010942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9" y="570208"/>
            <a:ext cx="10704162" cy="60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C5EDFE-C068-497D-A3D9-90A6B8B1F47D}"/>
              </a:ext>
            </a:extLst>
          </p:cNvPr>
          <p:cNvSpPr/>
          <p:nvPr/>
        </p:nvSpPr>
        <p:spPr>
          <a:xfrm>
            <a:off x="-449451" y="251198"/>
            <a:ext cx="4943960" cy="757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Bahnschrift" panose="020B0502040204020203" pitchFamily="34" charset="0"/>
              </a:rPr>
              <a:t>Introdução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1328CC-BD3C-4559-8670-615FEF7B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3" y="1993645"/>
            <a:ext cx="5434738" cy="3368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1EDF9A-3CBB-46AB-8A00-C85CC8FFA598}"/>
              </a:ext>
            </a:extLst>
          </p:cNvPr>
          <p:cNvSpPr txBox="1"/>
          <p:nvPr/>
        </p:nvSpPr>
        <p:spPr>
          <a:xfrm>
            <a:off x="113655" y="5424042"/>
            <a:ext cx="3520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 dirty="0" err="1"/>
              <a:t>P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siconlinews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4A82AB-7B22-402C-9971-E38411C4AAA3}"/>
              </a:ext>
            </a:extLst>
          </p:cNvPr>
          <p:cNvSpPr txBox="1"/>
          <p:nvPr/>
        </p:nvSpPr>
        <p:spPr>
          <a:xfrm>
            <a:off x="973253" y="1495950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B0502040204020203" pitchFamily="34" charset="0"/>
              </a:rPr>
              <a:t>Caso de </a:t>
            </a:r>
            <a:r>
              <a:rPr lang="pt-BR" sz="2800" dirty="0" err="1">
                <a:latin typeface="Bahnschrift" panose="020B0502040204020203" pitchFamily="34" charset="0"/>
              </a:rPr>
              <a:t>Phineas</a:t>
            </a:r>
            <a:r>
              <a:rPr lang="pt-BR" sz="2800" dirty="0">
                <a:latin typeface="Bahnschrift" panose="020B0502040204020203" pitchFamily="34" charset="0"/>
              </a:rPr>
              <a:t> Gage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A7117E-A23F-497A-A400-9CD4C476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69" y="2114025"/>
            <a:ext cx="609600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A4CD1F7-8A93-470C-8DD9-B889AD058F92}"/>
              </a:ext>
            </a:extLst>
          </p:cNvPr>
          <p:cNvSpPr txBox="1"/>
          <p:nvPr/>
        </p:nvSpPr>
        <p:spPr>
          <a:xfrm>
            <a:off x="8157275" y="5424042"/>
            <a:ext cx="3520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Plantando ciência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89643E-994E-4E0F-B284-3A997D8570CE}"/>
              </a:ext>
            </a:extLst>
          </p:cNvPr>
          <p:cNvSpPr txBox="1"/>
          <p:nvPr/>
        </p:nvSpPr>
        <p:spPr>
          <a:xfrm>
            <a:off x="6983380" y="1504063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>
                <a:latin typeface="Bahnschrift" panose="020B0502040204020203" pitchFamily="34" charset="0"/>
              </a:rPr>
              <a:t>Caso do paciente H.M.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940836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71DC0A4-DABA-4187-BD32-414CF11395A9}"/>
              </a:ext>
            </a:extLst>
          </p:cNvPr>
          <p:cNvSpPr/>
          <p:nvPr/>
        </p:nvSpPr>
        <p:spPr>
          <a:xfrm>
            <a:off x="-449451" y="251198"/>
            <a:ext cx="4943960" cy="757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Bahnschrift" panose="020B0502040204020203" pitchFamily="34" charset="0"/>
              </a:rPr>
              <a:t>Introdução</a:t>
            </a:r>
          </a:p>
        </p:txBody>
      </p:sp>
      <p:pic>
        <p:nvPicPr>
          <p:cNvPr id="2050" name="Picture 2" descr="sistema de controle de circuito fechado">
            <a:extLst>
              <a:ext uri="{FF2B5EF4-FFF2-40B4-BE49-F238E27FC236}">
                <a16:creationId xmlns:a16="http://schemas.microsoft.com/office/drawing/2014/main" id="{EE13FA4F-5D75-429C-A6E5-505315A9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30" y="2124551"/>
            <a:ext cx="4812858" cy="2141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6A7C61-8BDC-4CAE-B68D-DFA966A9CA16}"/>
              </a:ext>
            </a:extLst>
          </p:cNvPr>
          <p:cNvSpPr txBox="1"/>
          <p:nvPr/>
        </p:nvSpPr>
        <p:spPr>
          <a:xfrm>
            <a:off x="8388807" y="4335912"/>
            <a:ext cx="3520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Illustration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Prize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CD971B-91D7-4AB6-B9D2-E4938527B15F}"/>
              </a:ext>
            </a:extLst>
          </p:cNvPr>
          <p:cNvSpPr txBox="1"/>
          <p:nvPr/>
        </p:nvSpPr>
        <p:spPr>
          <a:xfrm>
            <a:off x="5830249" y="1674684"/>
            <a:ext cx="6242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>
                <a:latin typeface="Bahnschrift" panose="020B0502040204020203" pitchFamily="34" charset="0"/>
              </a:rPr>
              <a:t>Sistema de controle circuito-fechado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6FEF63-08EE-4A56-8C61-BC76052E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843"/>
            <a:ext cx="4799216" cy="25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0ADCDC-EEBA-4B12-A441-3CF3ADA71314}"/>
              </a:ext>
            </a:extLst>
          </p:cNvPr>
          <p:cNvSpPr txBox="1"/>
          <p:nvPr/>
        </p:nvSpPr>
        <p:spPr>
          <a:xfrm>
            <a:off x="692678" y="1151464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 err="1">
                <a:latin typeface="Bahnschrift" panose="020B0502040204020203" pitchFamily="34" charset="0"/>
              </a:rPr>
              <a:t>Quimiogenética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0CD678-F643-4789-9C27-B294BDC1C0A2}"/>
              </a:ext>
            </a:extLst>
          </p:cNvPr>
          <p:cNvSpPr txBox="1"/>
          <p:nvPr/>
        </p:nvSpPr>
        <p:spPr>
          <a:xfrm>
            <a:off x="217872" y="4194473"/>
            <a:ext cx="3520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Nanocell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1476E9F-AE4A-4077-865E-C27239FB9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09" y="4123710"/>
            <a:ext cx="2743200" cy="234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2CAB95-17ED-4206-A69E-A74637E17A4E}"/>
              </a:ext>
            </a:extLst>
          </p:cNvPr>
          <p:cNvSpPr txBox="1"/>
          <p:nvPr/>
        </p:nvSpPr>
        <p:spPr>
          <a:xfrm>
            <a:off x="3406079" y="3600490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 err="1">
                <a:latin typeface="Bahnschrift" panose="020B0502040204020203" pitchFamily="34" charset="0"/>
              </a:rPr>
              <a:t>Optogenética</a:t>
            </a:r>
            <a:endParaRPr lang="pt-BR" sz="2800" dirty="0">
              <a:latin typeface="Bahnschrif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9BDC8D-F53D-427C-8770-6D3AAEC491F5}"/>
              </a:ext>
            </a:extLst>
          </p:cNvPr>
          <p:cNvSpPr txBox="1"/>
          <p:nvPr/>
        </p:nvSpPr>
        <p:spPr>
          <a:xfrm>
            <a:off x="3055032" y="6416144"/>
            <a:ext cx="3520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Wiring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brain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0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940836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DA98423-6A1B-452A-BEAC-B260F11C3391}"/>
              </a:ext>
            </a:extLst>
          </p:cNvPr>
          <p:cNvSpPr/>
          <p:nvPr/>
        </p:nvSpPr>
        <p:spPr>
          <a:xfrm>
            <a:off x="-449451" y="251198"/>
            <a:ext cx="4943960" cy="757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Bahnschrift" panose="020B0502040204020203" pitchFamily="34" charset="0"/>
              </a:rPr>
              <a:t>Metodologia</a:t>
            </a:r>
          </a:p>
        </p:txBody>
      </p:sp>
      <p:pic>
        <p:nvPicPr>
          <p:cNvPr id="3074" name="Picture 2" descr="Long-Evans Rat">
            <a:extLst>
              <a:ext uri="{FF2B5EF4-FFF2-40B4-BE49-F238E27FC236}">
                <a16:creationId xmlns:a16="http://schemas.microsoft.com/office/drawing/2014/main" id="{3CB06EC1-9A63-41BD-BA1B-613315C8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81" y="1881535"/>
            <a:ext cx="8760417" cy="49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858D5D-B526-4AA0-AF4A-C898DBE10908}"/>
              </a:ext>
            </a:extLst>
          </p:cNvPr>
          <p:cNvSpPr txBox="1"/>
          <p:nvPr/>
        </p:nvSpPr>
        <p:spPr>
          <a:xfrm>
            <a:off x="2886640" y="1619925"/>
            <a:ext cx="578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latin typeface="Bahnschrift" panose="020B0502040204020203" pitchFamily="34" charset="0"/>
              </a:rPr>
              <a:t>Rato </a:t>
            </a:r>
            <a:r>
              <a:rPr lang="pt-BR" sz="2800" dirty="0" err="1">
                <a:latin typeface="Bahnschrift" panose="020B0502040204020203" pitchFamily="34" charset="0"/>
              </a:rPr>
              <a:t>Long</a:t>
            </a:r>
            <a:r>
              <a:rPr lang="pt-BR" sz="2800" dirty="0">
                <a:latin typeface="Bahnschrift" panose="020B0502040204020203" pitchFamily="34" charset="0"/>
              </a:rPr>
              <a:t> Evans macho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D2D478-09AD-4554-8411-A372B10A521F}"/>
              </a:ext>
            </a:extLst>
          </p:cNvPr>
          <p:cNvSpPr txBox="1"/>
          <p:nvPr/>
        </p:nvSpPr>
        <p:spPr>
          <a:xfrm>
            <a:off x="3323943" y="5053409"/>
            <a:ext cx="491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Criver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8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940836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DA98423-6A1B-452A-BEAC-B260F11C3391}"/>
              </a:ext>
            </a:extLst>
          </p:cNvPr>
          <p:cNvSpPr/>
          <p:nvPr/>
        </p:nvSpPr>
        <p:spPr>
          <a:xfrm>
            <a:off x="-449451" y="251198"/>
            <a:ext cx="4943960" cy="757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Bahnschrift" panose="020B0502040204020203" pitchFamily="34" charset="0"/>
              </a:rPr>
              <a:t>Metodologia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7AEEF3-E5CB-4F43-920B-53CEEF96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91" y="251198"/>
            <a:ext cx="6072321" cy="641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F798E5-F16D-4EAE-9BB5-36C27EEE74BE}"/>
              </a:ext>
            </a:extLst>
          </p:cNvPr>
          <p:cNvSpPr txBox="1"/>
          <p:nvPr/>
        </p:nvSpPr>
        <p:spPr>
          <a:xfrm>
            <a:off x="307138" y="1472937"/>
            <a:ext cx="4256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" panose="020B0502040204020203" pitchFamily="34" charset="0"/>
              </a:rPr>
              <a:t>Arquitetura do sistema de loop fechado representando aquisição de dados LFP, transferência de dados (Cabos azul Ethernet e cabo USB preto), processamento de dados e estimulação.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9BA808-0C41-4562-B036-D533D484AFCC}"/>
              </a:ext>
            </a:extLst>
          </p:cNvPr>
          <p:cNvSpPr txBox="1"/>
          <p:nvPr/>
        </p:nvSpPr>
        <p:spPr>
          <a:xfrm>
            <a:off x="2848331" y="6187730"/>
            <a:ext cx="491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Dutta</a:t>
            </a:r>
            <a:r>
              <a:rPr lang="pt-BR" sz="1800" dirty="0"/>
              <a:t>,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Ackermann,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Kemere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2018. </a:t>
            </a:r>
          </a:p>
        </p:txBody>
      </p:sp>
    </p:spTree>
    <p:extLst>
      <p:ext uri="{BB962C8B-B14F-4D97-AF65-F5344CB8AC3E}">
        <p14:creationId xmlns:p14="http://schemas.microsoft.com/office/powerpoint/2010/main" val="35302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940836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951D4B2-031E-47FA-A321-BA166EA408AA}"/>
              </a:ext>
            </a:extLst>
          </p:cNvPr>
          <p:cNvSpPr/>
          <p:nvPr/>
        </p:nvSpPr>
        <p:spPr>
          <a:xfrm>
            <a:off x="-449451" y="251198"/>
            <a:ext cx="4943960" cy="757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Bahnschrift" panose="020B0502040204020203" pitchFamily="34" charset="0"/>
              </a:rPr>
              <a:t>Metodologia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6E5859-5902-45AD-A341-479FAB4D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0" y="2030560"/>
            <a:ext cx="10267179" cy="461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C8D7D04-C712-4A2B-AB14-85198ECB4426}"/>
              </a:ext>
            </a:extLst>
          </p:cNvPr>
          <p:cNvSpPr txBox="1"/>
          <p:nvPr/>
        </p:nvSpPr>
        <p:spPr>
          <a:xfrm>
            <a:off x="344715" y="1008363"/>
            <a:ext cx="1150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hnschrift" panose="020B0502040204020203" pitchFamily="34" charset="0"/>
              </a:rPr>
              <a:t>processos de </a:t>
            </a:r>
            <a:r>
              <a:rPr lang="pt-BR" sz="2800" dirty="0" err="1">
                <a:latin typeface="Bahnschrift" panose="020B0502040204020203" pitchFamily="34" charset="0"/>
              </a:rPr>
              <a:t>trodes</a:t>
            </a:r>
            <a:r>
              <a:rPr lang="pt-BR" sz="2800" dirty="0">
                <a:latin typeface="Bahnschrift" panose="020B0502040204020203" pitchFamily="34" charset="0"/>
              </a:rPr>
              <a:t> e detector de ondulação (destacados à esquerda e à </a:t>
            </a:r>
            <a:r>
              <a:rPr lang="pt-BR" sz="2800" dirty="0" err="1">
                <a:latin typeface="Bahnschrift" panose="020B0502040204020203" pitchFamily="34" charset="0"/>
              </a:rPr>
              <a:t>direita,respectivamente</a:t>
            </a:r>
            <a:r>
              <a:rPr lang="pt-BR" sz="2800" dirty="0">
                <a:latin typeface="Bahnschrift" panose="020B0502040204020203" pitchFamily="34" charset="0"/>
              </a:rPr>
              <a:t>) com seus vários tópicos.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A80269-3D5F-426E-B594-3E0B7B7765F3}"/>
              </a:ext>
            </a:extLst>
          </p:cNvPr>
          <p:cNvSpPr txBox="1"/>
          <p:nvPr/>
        </p:nvSpPr>
        <p:spPr>
          <a:xfrm>
            <a:off x="5865713" y="5480305"/>
            <a:ext cx="491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Dutta</a:t>
            </a:r>
            <a:r>
              <a:rPr lang="pt-BR" sz="1800" dirty="0"/>
              <a:t>,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Ackermann,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Kemere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2018. </a:t>
            </a:r>
          </a:p>
        </p:txBody>
      </p:sp>
    </p:spTree>
    <p:extLst>
      <p:ext uri="{BB962C8B-B14F-4D97-AF65-F5344CB8AC3E}">
        <p14:creationId xmlns:p14="http://schemas.microsoft.com/office/powerpoint/2010/main" val="1798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940836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C435756-417E-4C96-BFD7-CA712DCF9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6397"/>
            <a:ext cx="12192000" cy="56651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D017CD9-A9DD-4829-9A70-2E10A8A4BE88}"/>
              </a:ext>
            </a:extLst>
          </p:cNvPr>
          <p:cNvSpPr/>
          <p:nvPr/>
        </p:nvSpPr>
        <p:spPr>
          <a:xfrm>
            <a:off x="-449451" y="251198"/>
            <a:ext cx="4943960" cy="757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Bahnschrift" panose="020B0502040204020203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7471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940836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512" y="63320"/>
            <a:ext cx="1368152" cy="3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07F431D-D44B-483E-A62E-CB66B275D68A}"/>
              </a:ext>
            </a:extLst>
          </p:cNvPr>
          <p:cNvSpPr/>
          <p:nvPr/>
        </p:nvSpPr>
        <p:spPr>
          <a:xfrm>
            <a:off x="-449451" y="251198"/>
            <a:ext cx="4943960" cy="7577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4800" dirty="0">
                <a:solidFill>
                  <a:schemeClr val="tx1"/>
                </a:solidFill>
                <a:latin typeface="Bahnschrift" panose="020B0502040204020203" pitchFamily="34" charset="0"/>
              </a:rPr>
              <a:t>Conclusão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0BD86CA-C9B1-4D6B-B7EA-83784767B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146157"/>
              </p:ext>
            </p:extLst>
          </p:nvPr>
        </p:nvGraphicFramePr>
        <p:xfrm>
          <a:off x="1648847" y="1689315"/>
          <a:ext cx="8894305" cy="406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00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170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 Narrow</vt:lpstr>
      <vt:lpstr>Calibri</vt:lpstr>
      <vt:lpstr>Arial</vt:lpstr>
      <vt:lpstr>Bahnschrift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Jornalismo</dc:creator>
  <cp:lastModifiedBy>Claudio Mendes Junior</cp:lastModifiedBy>
  <cp:revision>10</cp:revision>
  <dcterms:created xsi:type="dcterms:W3CDTF">2019-06-10T13:16:59Z</dcterms:created>
  <dcterms:modified xsi:type="dcterms:W3CDTF">2021-09-28T13:24:32Z</dcterms:modified>
</cp:coreProperties>
</file>