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63" r:id="rId2"/>
    <p:sldId id="258" r:id="rId3"/>
    <p:sldId id="286" r:id="rId4"/>
    <p:sldId id="271" r:id="rId5"/>
    <p:sldId id="293" r:id="rId6"/>
    <p:sldId id="283" r:id="rId7"/>
    <p:sldId id="291" r:id="rId8"/>
    <p:sldId id="269" r:id="rId9"/>
    <p:sldId id="289" r:id="rId10"/>
    <p:sldId id="290" r:id="rId11"/>
    <p:sldId id="294" r:id="rId12"/>
    <p:sldId id="295" r:id="rId13"/>
    <p:sldId id="296" r:id="rId14"/>
    <p:sldId id="262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jzr93InGMAe5lHqNhGy77jQX3m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34373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253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518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113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>
  <p:cSld name="Capa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ca Esquerda - Título Esquerda">
  <p:cSld name="Marca Esquerda - Título Esquerda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1"/>
          <p:cNvSpPr txBox="1">
            <a:spLocks noGrp="1"/>
          </p:cNvSpPr>
          <p:nvPr>
            <p:ph type="body" idx="1"/>
          </p:nvPr>
        </p:nvSpPr>
        <p:spPr>
          <a:xfrm>
            <a:off x="2591253" y="1951038"/>
            <a:ext cx="913288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2591029" y="495757"/>
            <a:ext cx="91331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/>
          <p:nvPr/>
        </p:nvSpPr>
        <p:spPr>
          <a:xfrm rot="10800000" flipH="1">
            <a:off x="2699886" y="1506368"/>
            <a:ext cx="1302103" cy="45719"/>
          </a:xfrm>
          <a:prstGeom prst="rect">
            <a:avLst/>
          </a:prstGeom>
          <a:solidFill>
            <a:srgbClr val="2794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ca Direita - Título Centralizado">
  <p:cSld name="Marca Direita - Título Centralizado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4"/>
          <p:cNvSpPr txBox="1">
            <a:spLocks noGrp="1"/>
          </p:cNvSpPr>
          <p:nvPr>
            <p:ph type="title"/>
          </p:nvPr>
        </p:nvSpPr>
        <p:spPr>
          <a:xfrm>
            <a:off x="478974" y="495757"/>
            <a:ext cx="91331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/>
          <p:nvPr/>
        </p:nvSpPr>
        <p:spPr>
          <a:xfrm rot="10800000" flipH="1">
            <a:off x="4394478" y="1506368"/>
            <a:ext cx="1302103" cy="45719"/>
          </a:xfrm>
          <a:prstGeom prst="rect">
            <a:avLst/>
          </a:prstGeom>
          <a:solidFill>
            <a:srgbClr val="2794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479425" y="1951038"/>
            <a:ext cx="913288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ca Direita - Título Centralizado Verde">
  <p:cSld name="Marca Direita - Título Centralizado Verd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478974" y="495757"/>
            <a:ext cx="91331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/>
          <p:nvPr/>
        </p:nvSpPr>
        <p:spPr>
          <a:xfrm rot="10800000" flipH="1">
            <a:off x="4394478" y="1506368"/>
            <a:ext cx="1302103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1"/>
          </p:nvPr>
        </p:nvSpPr>
        <p:spPr>
          <a:xfrm>
            <a:off x="479425" y="1951038"/>
            <a:ext cx="913288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ca Esquerda - Título Centralizado Verde">
  <p:cSld name="Marca Esquerda - Título Centralizado Ver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7"/>
          <p:cNvSpPr txBox="1">
            <a:spLocks noGrp="1"/>
          </p:cNvSpPr>
          <p:nvPr>
            <p:ph type="body" idx="1"/>
          </p:nvPr>
        </p:nvSpPr>
        <p:spPr>
          <a:xfrm>
            <a:off x="2591253" y="1951038"/>
            <a:ext cx="913288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title"/>
          </p:nvPr>
        </p:nvSpPr>
        <p:spPr>
          <a:xfrm>
            <a:off x="2591029" y="495757"/>
            <a:ext cx="91331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/>
          <p:nvPr/>
        </p:nvSpPr>
        <p:spPr>
          <a:xfrm rot="10800000" flipH="1">
            <a:off x="6506533" y="1506368"/>
            <a:ext cx="1302103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478974" y="495757"/>
            <a:ext cx="91331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478974" y="1956257"/>
            <a:ext cx="913311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6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/>
        </p:nvSpPr>
        <p:spPr>
          <a:xfrm>
            <a:off x="3822963" y="1803585"/>
            <a:ext cx="7877407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pt-BR" sz="4000" b="1" dirty="0">
                <a:solidFill>
                  <a:schemeClr val="lt1"/>
                </a:solidFill>
              </a:rPr>
              <a:t>SISTEMA DE PUBLICITAÇÃO DE INFORMAÇÕES MANTIDAS POR COMISSÃO EM UMA INSTITUIÇÃO DE ENSINO TÉCNICO FEDERAL</a:t>
            </a:r>
            <a:endParaRPr dirty="0"/>
          </a:p>
        </p:txBody>
      </p:sp>
      <p:sp>
        <p:nvSpPr>
          <p:cNvPr id="60" name="Google Shape;60;p1"/>
          <p:cNvSpPr txBox="1"/>
          <p:nvPr/>
        </p:nvSpPr>
        <p:spPr>
          <a:xfrm>
            <a:off x="3822963" y="5513252"/>
            <a:ext cx="787740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pt-BR" sz="2400" b="1" dirty="0">
                <a:solidFill>
                  <a:schemeClr val="lt1"/>
                </a:solidFill>
              </a:rPr>
              <a:t>Claudio Lucas de Oliveira Franco </a:t>
            </a:r>
          </a:p>
          <a:p>
            <a:pPr lvl="0" algn="ctr"/>
            <a:r>
              <a:rPr lang="pt-BR" sz="2400" b="1" dirty="0">
                <a:solidFill>
                  <a:schemeClr val="lt1"/>
                </a:solidFill>
              </a:rPr>
              <a:t>Danilo Silva Santos Rocha</a:t>
            </a:r>
          </a:p>
        </p:txBody>
      </p:sp>
    </p:spTree>
    <p:extLst>
      <p:ext uri="{BB962C8B-B14F-4D97-AF65-F5344CB8AC3E}">
        <p14:creationId xmlns:p14="http://schemas.microsoft.com/office/powerpoint/2010/main" val="866199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Adaptar o planejamento quando necessário.</a:t>
            </a:r>
          </a:p>
          <a:p>
            <a:r>
              <a:rPr lang="pt-BR" dirty="0"/>
              <a:t>Reuniões mensalmente com o orientador.</a:t>
            </a:r>
          </a:p>
          <a:p>
            <a:r>
              <a:rPr lang="pt-BR" dirty="0"/>
              <a:t>Revisão de entregas com comentários a cada 15 dias.</a:t>
            </a:r>
          </a:p>
          <a:p>
            <a:r>
              <a:rPr lang="pt-BR" dirty="0"/>
              <a:t>Pesquisas na internet.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Solução para problemas identificados</a:t>
            </a:r>
          </a:p>
        </p:txBody>
      </p:sp>
    </p:spTree>
    <p:extLst>
      <p:ext uri="{BB962C8B-B14F-4D97-AF65-F5344CB8AC3E}">
        <p14:creationId xmlns:p14="http://schemas.microsoft.com/office/powerpoint/2010/main" val="594334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IDE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Back-</a:t>
            </a:r>
            <a:r>
              <a:rPr lang="pt-BR" dirty="0" err="1"/>
              <a:t>end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Tecnologias utilizadas no desenvolvimento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242" y="4932742"/>
            <a:ext cx="3890649" cy="119804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303" y="5041914"/>
            <a:ext cx="2269988" cy="11349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07" y="2750224"/>
            <a:ext cx="2436347" cy="131156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574" y="2750224"/>
            <a:ext cx="2228389" cy="125207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8425760" y="4390450"/>
            <a:ext cx="2751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400" dirty="0"/>
              <a:t>Banco de Dados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707" y="4893663"/>
            <a:ext cx="2576693" cy="143149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914" y="2462926"/>
            <a:ext cx="3197729" cy="159886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6721507" y="2049031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400" dirty="0"/>
              <a:t>Front-</a:t>
            </a:r>
            <a:r>
              <a:rPr lang="pt-BR" sz="2400" dirty="0" err="1"/>
              <a:t>end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37832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75713" y="420110"/>
            <a:ext cx="9133112" cy="1325563"/>
          </a:xfrm>
        </p:spPr>
        <p:txBody>
          <a:bodyPr/>
          <a:lstStyle/>
          <a:p>
            <a:r>
              <a:rPr lang="pt-BR" dirty="0"/>
              <a:t>Visão geral do sistema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060" y="1745673"/>
            <a:ext cx="7342419" cy="511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917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275" y="355135"/>
            <a:ext cx="8994125" cy="626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01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/>
        </p:nvSpPr>
        <p:spPr>
          <a:xfrm>
            <a:off x="4438261" y="2487030"/>
            <a:ext cx="668003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Agradecemos </a:t>
            </a:r>
            <a:r>
              <a:rPr lang="pt-BR" sz="4400" b="1" dirty="0">
                <a:solidFill>
                  <a:schemeClr val="lt1"/>
                </a:solidFill>
              </a:rPr>
              <a:t>a</a:t>
            </a:r>
            <a:r>
              <a:rPr lang="pt-BR" sz="4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atenção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2591253" y="1951037"/>
            <a:ext cx="9132888" cy="458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SzPts val="2000"/>
            </a:pPr>
            <a:r>
              <a:rPr lang="pt-BR" dirty="0"/>
              <a:t>Publicitação de informações e arquivos de uma Comissão de mapeamento de negócios em uma instituição de ensino técnico federal.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2591029" y="495757"/>
            <a:ext cx="91331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pt-BR" dirty="0"/>
              <a:t>Tema integrador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2591253" y="1509203"/>
            <a:ext cx="9132888" cy="4793173"/>
          </a:xfrm>
        </p:spPr>
        <p:txBody>
          <a:bodyPr/>
          <a:lstStyle/>
          <a:p>
            <a:pPr algn="just"/>
            <a:r>
              <a:rPr lang="pt-BR" sz="2000" dirty="0"/>
              <a:t>Melhorar o formato atual de armazenamento dos processos mapeados</a:t>
            </a:r>
            <a:r>
              <a:rPr lang="pt-BR" dirty="0"/>
              <a:t>.</a:t>
            </a:r>
          </a:p>
          <a:p>
            <a:pPr marL="76200" indent="0" algn="just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28885" y="352317"/>
            <a:ext cx="9133112" cy="1325563"/>
          </a:xfrm>
        </p:spPr>
        <p:txBody>
          <a:bodyPr/>
          <a:lstStyle/>
          <a:p>
            <a:r>
              <a:rPr lang="pt-BR" dirty="0"/>
              <a:t>Motivação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0E442B9-08CB-60F1-DFBC-2ADA50C5E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642" y="2568436"/>
            <a:ext cx="6903598" cy="402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7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339" y="1344547"/>
            <a:ext cx="9460713" cy="5513453"/>
          </a:xfrm>
          <a:prstGeom prst="rect">
            <a:avLst/>
          </a:prstGeom>
        </p:spPr>
      </p:pic>
      <p:sp>
        <p:nvSpPr>
          <p:cNvPr id="6" name="Google Shape;73;p3"/>
          <p:cNvSpPr txBox="1">
            <a:spLocks noGrp="1"/>
          </p:cNvSpPr>
          <p:nvPr>
            <p:ph type="title"/>
          </p:nvPr>
        </p:nvSpPr>
        <p:spPr>
          <a:xfrm>
            <a:off x="2591139" y="214604"/>
            <a:ext cx="91331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pt-BR" sz="2400" dirty="0"/>
              <a:t>Figura 1 – Formato atual para armazenamento dos processo mapeados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22252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Figura 2 – Processos mapeados na DREN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10" y="1919076"/>
            <a:ext cx="9040243" cy="459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7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3;p3"/>
          <p:cNvSpPr txBox="1">
            <a:spLocks noGrp="1"/>
          </p:cNvSpPr>
          <p:nvPr>
            <p:ph type="title"/>
          </p:nvPr>
        </p:nvSpPr>
        <p:spPr>
          <a:xfrm>
            <a:off x="2591139" y="214604"/>
            <a:ext cx="91331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pt-BR" sz="2400" dirty="0"/>
              <a:t>Figura 3 – artefatos relacionados ao “Processo de Disciplinar Discente” da DREN</a:t>
            </a:r>
            <a:endParaRPr sz="2400" dirty="0"/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4E3DF6F-710C-4060-B875-15DAAAC0C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139" y="1645920"/>
            <a:ext cx="9154821" cy="465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3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PT" dirty="0"/>
              <a:t>Construir um sistema que possibilite a disseminação de conteúdo e documentos.</a:t>
            </a:r>
          </a:p>
          <a:p>
            <a:pPr lvl="0"/>
            <a:endParaRPr lang="pt-BR" dirty="0"/>
          </a:p>
          <a:p>
            <a:pPr lvl="0"/>
            <a:r>
              <a:rPr lang="pt-PT" dirty="0"/>
              <a:t>Padronizar e publicitar informações de comissão de trabalho em uma instituição de ensino técnico federal.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de negócio</a:t>
            </a:r>
          </a:p>
        </p:txBody>
      </p:sp>
    </p:spTree>
    <p:extLst>
      <p:ext uri="{BB962C8B-B14F-4D97-AF65-F5344CB8AC3E}">
        <p14:creationId xmlns:p14="http://schemas.microsoft.com/office/powerpoint/2010/main" val="339960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sistema permitirá uma melhor organização dos processos mapeados.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sistema terá funcionalidades que facilitam a publicação e a busca pelos documentos postados.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Ter um sistema mais fácil de utilizar e mais acessível ao público.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</a:t>
            </a:r>
          </a:p>
        </p:txBody>
      </p:sp>
    </p:spTree>
    <p:extLst>
      <p:ext uri="{BB962C8B-B14F-4D97-AF65-F5344CB8AC3E}">
        <p14:creationId xmlns:p14="http://schemas.microsoft.com/office/powerpoint/2010/main" val="997511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Orientador: Me. Gustavo Henrique Dornelas de Deus</a:t>
            </a:r>
          </a:p>
          <a:p>
            <a:r>
              <a:rPr lang="pt-BR" dirty="0"/>
              <a:t>Desenvolvedores: Claudio Lucas e Danilo Silva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Integrantes</a:t>
            </a:r>
          </a:p>
        </p:txBody>
      </p:sp>
    </p:spTree>
    <p:extLst>
      <p:ext uri="{BB962C8B-B14F-4D97-AF65-F5344CB8AC3E}">
        <p14:creationId xmlns:p14="http://schemas.microsoft.com/office/powerpoint/2010/main" val="2560138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224</Words>
  <Application>Microsoft Office PowerPoint</Application>
  <PresentationFormat>Widescreen</PresentationFormat>
  <Paragraphs>41</Paragraphs>
  <Slides>14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do Office</vt:lpstr>
      <vt:lpstr>Apresentação do PowerPoint</vt:lpstr>
      <vt:lpstr>Tema integrador</vt:lpstr>
      <vt:lpstr>Motivação</vt:lpstr>
      <vt:lpstr>Figura 1 – Formato atual para armazenamento dos processo mapeados</vt:lpstr>
      <vt:lpstr>Figura 2 – Processos mapeados na DREN</vt:lpstr>
      <vt:lpstr>Figura 3 – artefatos relacionados ao “Processo de Disciplinar Discente” da DREN</vt:lpstr>
      <vt:lpstr>Visão de negócio</vt:lpstr>
      <vt:lpstr>Benefícios</vt:lpstr>
      <vt:lpstr>Integrantes</vt:lpstr>
      <vt:lpstr>Solução para problemas identificados</vt:lpstr>
      <vt:lpstr>Tecnologias utilizadas no desenvolvimento</vt:lpstr>
      <vt:lpstr>Visão geral do sistema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Italo Rios Cary</dc:creator>
  <cp:lastModifiedBy>Danilo Silva Santos Rocha</cp:lastModifiedBy>
  <cp:revision>94</cp:revision>
  <dcterms:created xsi:type="dcterms:W3CDTF">2018-10-08T17:08:27Z</dcterms:created>
  <dcterms:modified xsi:type="dcterms:W3CDTF">2023-01-25T17:54:45Z</dcterms:modified>
</cp:coreProperties>
</file>