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ED77CE-082E-43EF-B6DD-638FDB96B62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6ECD1B9-08BC-4FC2-96B6-1615EB885C45}" type="datetimeFigureOut">
              <a:rPr lang="pt-BR" smtClean="0"/>
              <a:t>26/10/2020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7543800" cy="2593975"/>
          </a:xfrm>
        </p:spPr>
        <p:txBody>
          <a:bodyPr/>
          <a:lstStyle/>
          <a:p>
            <a:pPr algn="ctr"/>
            <a:r>
              <a:rPr lang="pt-BR" dirty="0" smtClean="0"/>
              <a:t>Treinamento da Tabuada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293096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Aluno: Claudio Lucas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422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Após ele escolher </a:t>
            </a:r>
            <a:r>
              <a:rPr lang="pt-BR" sz="2800" dirty="0" smtClean="0"/>
              <a:t>essas </a:t>
            </a:r>
            <a:r>
              <a:rPr lang="pt-BR" sz="2800" dirty="0"/>
              <a:t>opções, o sistema irá mostrar uma multiplicação e o usuário irá escrever qual é a resposta que ele acha que é a correta.</a:t>
            </a:r>
          </a:p>
          <a:p>
            <a:r>
              <a:rPr lang="pt-BR" sz="2800" dirty="0"/>
              <a:t>Após ele responder, o sistema mostrará uma mensagem dizendo se o usuário acertou ou errou a resposta.</a:t>
            </a:r>
          </a:p>
          <a:p>
            <a:r>
              <a:rPr lang="pt-BR" sz="2800" dirty="0"/>
              <a:t>Após o usuário responder todas as multiplicações irá ser mostrado qual foi a quantidade de acertos e erros do usuário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255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Muitos estudantes possuem dificuldade em decorar a tabuada.</a:t>
            </a:r>
          </a:p>
          <a:p>
            <a:r>
              <a:rPr lang="pt-BR" sz="3600" dirty="0" smtClean="0"/>
              <a:t>Dificuldade dos estudantes em encontrar treinamentos efetivos para memorizar da tabuada.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83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Ajudar o estudante a treinar a tabuada.</a:t>
            </a:r>
          </a:p>
          <a:p>
            <a:r>
              <a:rPr lang="pt-BR" sz="3600" dirty="0" smtClean="0"/>
              <a:t>Dar feedback ao estudante sobre o seu desempenho na tabuada.</a:t>
            </a:r>
          </a:p>
          <a:p>
            <a:r>
              <a:rPr lang="pt-BR" sz="3600" dirty="0"/>
              <a:t>Ajudar o estudante a memorizar toda a tabuada do 1 até o </a:t>
            </a:r>
            <a:r>
              <a:rPr lang="pt-BR" sz="3600" dirty="0" smtClean="0"/>
              <a:t>10</a:t>
            </a:r>
            <a:r>
              <a:rPr lang="pt-BR" sz="3600" dirty="0"/>
              <a:t> </a:t>
            </a:r>
            <a:r>
              <a:rPr lang="pt-BR" sz="3600" dirty="0" smtClean="0"/>
              <a:t>de uma forma mais rápida e eficiente.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713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Permitir que o usuário escolha o modo de treinamento normal ou reduzido.</a:t>
            </a:r>
          </a:p>
          <a:p>
            <a:r>
              <a:rPr lang="pt-BR" sz="3600" dirty="0" smtClean="0"/>
              <a:t>Permitir que o usuário escolha o modo sequencial ou aleatório.</a:t>
            </a:r>
          </a:p>
          <a:p>
            <a:r>
              <a:rPr lang="pt-BR" sz="3600" dirty="0" smtClean="0"/>
              <a:t>Mostrar o desempenho do usuário.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656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 do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 interface do programa será simples.</a:t>
            </a:r>
          </a:p>
          <a:p>
            <a:r>
              <a:rPr lang="pt-BR" sz="3600" dirty="0" smtClean="0"/>
              <a:t>Após o usuário sair do programa, os dados de desempenho não serão salvos.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456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 usuário pode não conseguir usar o programa e as funcionalidades dele.</a:t>
            </a:r>
          </a:p>
          <a:p>
            <a:r>
              <a:rPr lang="pt-BR" sz="3600" dirty="0"/>
              <a:t>O programa pode não ser útil para o usuário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109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 estudante conseguirá em poucas semanas decorar a tabuada.</a:t>
            </a:r>
          </a:p>
          <a:p>
            <a:r>
              <a:rPr lang="pt-BR" sz="3600" dirty="0" smtClean="0"/>
              <a:t>O estudante conseguirá fazer cálculos mais rapidamente.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766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Programa que ajuda o estudante a decorar a tabuada de maneira eficiente através do treinamento.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777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</a:t>
            </a:r>
            <a:r>
              <a:rPr lang="pt-BR" sz="2800" dirty="0"/>
              <a:t>usuário irá abrir o programa em seu dispositivo e irá escolher um dos dois </a:t>
            </a:r>
            <a:r>
              <a:rPr lang="pt-BR" sz="2800" dirty="0" smtClean="0"/>
              <a:t>modos:</a:t>
            </a:r>
          </a:p>
          <a:p>
            <a:r>
              <a:rPr lang="pt-BR" sz="2800" dirty="0" smtClean="0"/>
              <a:t>1) Modo </a:t>
            </a:r>
            <a:r>
              <a:rPr lang="pt-BR" sz="2800" dirty="0"/>
              <a:t>normal, em que irá ser mostrado toda a tabuada do 1 até o </a:t>
            </a:r>
            <a:r>
              <a:rPr lang="pt-BR" sz="2800" dirty="0" smtClean="0"/>
              <a:t>10;</a:t>
            </a:r>
          </a:p>
          <a:p>
            <a:r>
              <a:rPr lang="pt-BR" sz="2800" dirty="0" smtClean="0"/>
              <a:t>2) Modo </a:t>
            </a:r>
            <a:r>
              <a:rPr lang="pt-BR" sz="2800" dirty="0"/>
              <a:t>reduzido, em que irá ser mostrado </a:t>
            </a:r>
            <a:r>
              <a:rPr lang="pt-BR" sz="2800" dirty="0" smtClean="0"/>
              <a:t>apenas </a:t>
            </a:r>
            <a:r>
              <a:rPr lang="pt-BR" sz="2800" dirty="0"/>
              <a:t>28 </a:t>
            </a:r>
            <a:r>
              <a:rPr lang="pt-BR" sz="2800" dirty="0" smtClean="0"/>
              <a:t>multiplicações.</a:t>
            </a:r>
            <a:endParaRPr lang="pt-BR" sz="2800" dirty="0"/>
          </a:p>
          <a:p>
            <a:r>
              <a:rPr lang="pt-BR" sz="2800" dirty="0"/>
              <a:t>Após escolher o modo, o usuário irá escolher se as multiplicações aparecerão em ordem sequencial ou aleatoriamente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27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228</TotalTime>
  <Words>329</Words>
  <Application>Microsoft Office PowerPoint</Application>
  <PresentationFormat>Apresentação na tela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Adjacência</vt:lpstr>
      <vt:lpstr>Treinamento da Tabuada</vt:lpstr>
      <vt:lpstr>Justificativas</vt:lpstr>
      <vt:lpstr>Objetivos</vt:lpstr>
      <vt:lpstr>Requisitos do programa</vt:lpstr>
      <vt:lpstr>Restrições do programa</vt:lpstr>
      <vt:lpstr>Riscos</vt:lpstr>
      <vt:lpstr>Benefícios</vt:lpstr>
      <vt:lpstr>Produto</vt:lpstr>
      <vt:lpstr>Modo de utilização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da Tabuada</dc:title>
  <dc:creator>USUARIO</dc:creator>
  <cp:lastModifiedBy>USUARIO</cp:lastModifiedBy>
  <cp:revision>6</cp:revision>
  <dcterms:created xsi:type="dcterms:W3CDTF">2020-10-26T13:36:30Z</dcterms:created>
  <dcterms:modified xsi:type="dcterms:W3CDTF">2020-10-26T17:24:50Z</dcterms:modified>
</cp:coreProperties>
</file>