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Mesa de escola com livros e lápis com lousa na tela de fundo">
            <a:extLst>
              <a:ext uri="{FF2B5EF4-FFF2-40B4-BE49-F238E27FC236}">
                <a16:creationId xmlns:a16="http://schemas.microsoft.com/office/drawing/2014/main" id="{52886084-06D4-5B72-17BA-149CA109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EB3111-7BF4-94EB-7F20-259E03FD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pt-BR" sz="6600" dirty="0"/>
              <a:t>Exercício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91CCB-272A-9A15-A220-24A7E936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pt-BR" sz="2400" dirty="0"/>
              <a:t>Linguagem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55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0003-B3D4-9129-700F-A1B9EA7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505060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Crie um código que faça a verificação de um numero se ele e par ou impar.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37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6E4A9-10ED-3341-DEE3-A6A89529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3259295"/>
          </a:xfrm>
        </p:spPr>
        <p:txBody>
          <a:bodyPr>
            <a:normAutofit/>
          </a:bodyPr>
          <a:lstStyle/>
          <a:p>
            <a:r>
              <a:rPr lang="pt-BR" dirty="0"/>
              <a:t>2. Faça um código que realize a comparação entre dois números e que informe qual e maior , menor ou se são iguais.</a:t>
            </a:r>
          </a:p>
        </p:txBody>
      </p:sp>
    </p:spTree>
    <p:extLst>
      <p:ext uri="{BB962C8B-B14F-4D97-AF65-F5344CB8AC3E}">
        <p14:creationId xmlns:p14="http://schemas.microsoft.com/office/powerpoint/2010/main" val="394457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DB823-057B-382F-AA94-627905FF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Crie um código que faça a conversão de temperatura de </a:t>
            </a:r>
            <a:r>
              <a:rPr lang="pt-BR" dirty="0" err="1"/>
              <a:t>Celsus</a:t>
            </a:r>
            <a:r>
              <a:rPr lang="pt-BR" dirty="0"/>
              <a:t> para Fahrenheit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84C34-16EE-EE5C-3604-9FE2F493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69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C4BBD-6170-DB06-E655-99471CCF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Crie um </a:t>
            </a:r>
            <a:r>
              <a:rPr lang="pt-BR" u="sng" dirty="0" err="1"/>
              <a:t>codigo</a:t>
            </a:r>
            <a:r>
              <a:rPr lang="pt-BR" dirty="0"/>
              <a:t> que verifique se o numero e positivo, negativo ou zero.</a:t>
            </a:r>
          </a:p>
        </p:txBody>
      </p:sp>
    </p:spTree>
    <p:extLst>
      <p:ext uri="{BB962C8B-B14F-4D97-AF65-F5344CB8AC3E}">
        <p14:creationId xmlns:p14="http://schemas.microsoft.com/office/powerpoint/2010/main" val="32510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51D8-3D87-63A1-0C4B-01741936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Extra para quem terminou cedo</a:t>
            </a:r>
            <a:br>
              <a:rPr lang="pt-BR" sz="2000" dirty="0"/>
            </a:br>
            <a:r>
              <a:rPr lang="pt-BR" sz="2000" dirty="0"/>
              <a:t>Uma nave interdimensional com massa infinita está presa dentro de um buraco negro do tipo Kerr. Apesar de já ter cruzado o horizonte de eventos, seus cientistas ativaram um motor de dobra espacial alimentado por antimatéria de um universo paralelo.</a:t>
            </a:r>
            <a:br>
              <a:rPr lang="pt-BR" sz="2000" dirty="0"/>
            </a:br>
            <a:r>
              <a:rPr lang="pt-BR" sz="2000" dirty="0"/>
              <a:t>Seu objetivo é simular, em C, o tempo necessário para a nave reaparecer fora do buraco negro, do ponto de vista de um observador externo — sabendo que, segundo a relatividade geral, isso nunca deve acontecer.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30B7AE-C932-6D67-BFCD-6BE2D2D89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00" y="3342353"/>
            <a:ext cx="112427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Requisitos do programa: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Crie uma função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calcularTempoParadoxo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massaBuracoNegro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spin,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energiaAntimateria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Retorne o tempo (em bilhões de anos) que levaria para a nave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escapar, mesmo escapando.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 massa for negativa ou a energia ultrapassar a massa do universo observável, retorne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(não é um número).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simular alguma "física", mesmo que seja puramente simbólica.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pt-BR" sz="1600" dirty="0"/>
              <a:t>Exiba mensagens como: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dirty="0" err="1">
                <a:latin typeface="Arial" panose="020B0604020202020204" pitchFamily="34" charset="0"/>
              </a:rPr>
              <a:t>printf</a:t>
            </a:r>
            <a:r>
              <a:rPr lang="pt-BR" altLang="pt-BR" dirty="0">
                <a:latin typeface="Arial" panose="020B0604020202020204" pitchFamily="34" charset="0"/>
              </a:rPr>
              <a:t>("Iniciando tentativa de escape do buraco negro...\n");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dirty="0" err="1">
                <a:latin typeface="Arial" panose="020B0604020202020204" pitchFamily="34" charset="0"/>
              </a:rPr>
              <a:t>printf</a:t>
            </a:r>
            <a:r>
              <a:rPr lang="pt-BR" altLang="pt-BR" dirty="0">
                <a:latin typeface="Arial" panose="020B0604020202020204" pitchFamily="34" charset="0"/>
              </a:rPr>
              <a:t>("Tempo calculado para reaparecimento: %.2lf bilhões de anos (paradoxal)\n", tempo);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pt-BR" sz="1600" dirty="0"/>
              <a:t>O programa deve compilar e rodar, mesmo que sua resposta viole as leis da física.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6094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302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Bierstadt</vt:lpstr>
      <vt:lpstr>Neue Haas Grotesk Text Pro</vt:lpstr>
      <vt:lpstr>GestaltVTI</vt:lpstr>
      <vt:lpstr>Exercício </vt:lpstr>
      <vt:lpstr>Crie um código que faça a verificação de um numero se ele e par ou impar.  </vt:lpstr>
      <vt:lpstr>2. Faça um código que realize a comparação entre dois números e que informe qual e maior , menor ou se são iguais.</vt:lpstr>
      <vt:lpstr>3. Crie um código que faça a conversão de temperatura de Celsus para Fahrenheit</vt:lpstr>
      <vt:lpstr>4. Crie um codigo que verifique se o numero e positivo, negativo ou zero.</vt:lpstr>
      <vt:lpstr>Extra para quem terminou cedo Uma nave interdimensional com massa infinita está presa dentro de um buraco negro do tipo Kerr. Apesar de já ter cruzado o horizonte de eventos, seus cientistas ativaram um motor de dobra espacial alimentado por antimatéria de um universo paralelo. Seu objetivo é simular, em C, o tempo necessário para a nave reaparecer fora do buraco negro, do ponto de vista de um observador externo — sabendo que, segundo a relatividade geral, isso nunca deve acontecer.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lobo</dc:creator>
  <cp:lastModifiedBy>renato lobo</cp:lastModifiedBy>
  <cp:revision>1</cp:revision>
  <dcterms:created xsi:type="dcterms:W3CDTF">2025-06-12T20:45:17Z</dcterms:created>
  <dcterms:modified xsi:type="dcterms:W3CDTF">2025-06-14T01:40:39Z</dcterms:modified>
</cp:coreProperties>
</file>