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Mesa de escola com livros e lápis com lousa na tela de fundo">
            <a:extLst>
              <a:ext uri="{FF2B5EF4-FFF2-40B4-BE49-F238E27FC236}">
                <a16:creationId xmlns:a16="http://schemas.microsoft.com/office/drawing/2014/main" id="{52886084-06D4-5B72-17BA-149CA109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EB3111-7BF4-94EB-7F20-259E03FD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pt-BR" sz="6600" dirty="0"/>
              <a:t>Exercício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391CCB-272A-9A15-A220-24A7E936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pt-BR" sz="2400" dirty="0"/>
              <a:t>Linguagem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55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C0258-13E3-736B-754A-9526452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9. Armazenar 3 nomes em um </a:t>
            </a:r>
            <a:r>
              <a:rPr lang="pt-BR" dirty="0" err="1"/>
              <a:t>array</a:t>
            </a:r>
            <a:r>
              <a:rPr lang="pt-BR" dirty="0"/>
              <a:t> e exibir (for)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61358-44D4-5504-572F-B05CD05B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5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22C4-1481-1307-10D9-23210D93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BAA86-A404-A899-6A21-5AF3A8B2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10. Concatenar duas </a:t>
            </a:r>
            <a:r>
              <a:rPr lang="pt-BR" dirty="0" err="1"/>
              <a:t>strings</a:t>
            </a:r>
            <a:r>
              <a:rPr lang="pt-BR" dirty="0"/>
              <a:t> e exibir a frase final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17D54-3124-0E46-D5FE-6337620B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3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0003-B3D4-9129-700F-A1B9EA7A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505060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Imprimir números de 1 a 20 (for)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37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6E4A9-10ED-3341-DEE3-A6A89529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3259295"/>
          </a:xfrm>
        </p:spPr>
        <p:txBody>
          <a:bodyPr>
            <a:normAutofit/>
          </a:bodyPr>
          <a:lstStyle/>
          <a:p>
            <a:r>
              <a:rPr lang="pt-BR" dirty="0"/>
              <a:t>2. Somar os números inseridos até o usuário digitar 0 (</a:t>
            </a:r>
            <a:r>
              <a:rPr lang="pt-BR" dirty="0" err="1"/>
              <a:t>while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57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DB823-057B-382F-AA94-627905FF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 Imprimir a tabuada de um número (Do...</a:t>
            </a:r>
            <a:r>
              <a:rPr lang="pt-BR" dirty="0" err="1"/>
              <a:t>while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84C34-16EE-EE5C-3604-9FE2F493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69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C4BBD-6170-DB06-E655-99471CCF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4. Criar uma função que calcule a raiz quadrada e a potência (</a:t>
            </a:r>
            <a:r>
              <a:rPr lang="pt-BR" dirty="0" err="1"/>
              <a:t>math.h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10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034C-460B-CA65-F60F-2BE475E2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FF44E-D7CE-3466-FE64-01A228D7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5. Ler uma palavra e imprimir seu comprimento (</a:t>
            </a:r>
            <a:r>
              <a:rPr lang="pt-BR" dirty="0" err="1"/>
              <a:t>string.h</a:t>
            </a: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2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91CE-4896-05D4-53AC-E6BB286A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6. Comparar duas </a:t>
            </a:r>
            <a:r>
              <a:rPr lang="pt-BR" dirty="0" err="1"/>
              <a:t>strings</a:t>
            </a:r>
            <a:r>
              <a:rPr lang="pt-BR" dirty="0"/>
              <a:t> inseridas pelo usuário (</a:t>
            </a:r>
            <a:r>
              <a:rPr lang="pt-BR" dirty="0" err="1"/>
              <a:t>strcmp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522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01D0D-7EB7-EAC6-9EC8-8730FBC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7. Calcular a média de 5 notas e dizer se o aluno foi aprovado ( for + </a:t>
            </a:r>
            <a:r>
              <a:rPr lang="pt-BR" dirty="0" err="1"/>
              <a:t>stdio.h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036A5-72A7-FFB8-F570-BB4260D7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0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6A15-3AA8-F85C-698D-ABEB2E8A2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57D62-1D27-DE5E-B135-28B6C09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8. Criar um menu com 3 opções (somar, subtrair e sair) e usar switch + laço</a:t>
            </a: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F8862-1F44-1B7E-C1FB-B211ADA2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2339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Bierstadt</vt:lpstr>
      <vt:lpstr>Neue Haas Grotesk Text Pro</vt:lpstr>
      <vt:lpstr>GestaltVTI</vt:lpstr>
      <vt:lpstr>Exercício </vt:lpstr>
      <vt:lpstr>Imprimir números de 1 a 20 (for)   </vt:lpstr>
      <vt:lpstr>2. Somar os números inseridos até o usuário digitar 0 (while) </vt:lpstr>
      <vt:lpstr>3. Imprimir a tabuada de um número (Do...while) </vt:lpstr>
      <vt:lpstr>4. Criar uma função que calcule a raiz quadrada e a potência (math.h) </vt:lpstr>
      <vt:lpstr>5. Ler uma palavra e imprimir seu comprimento (string.h)  </vt:lpstr>
      <vt:lpstr>6. Comparar duas strings inseridas pelo usuário (strcmp)</vt:lpstr>
      <vt:lpstr>7. Calcular a média de 5 notas e dizer se o aluno foi aprovado ( for + stdio.h) </vt:lpstr>
      <vt:lpstr>8. Criar um menu com 3 opções (somar, subtrair e sair) e usar switch + laço    </vt:lpstr>
      <vt:lpstr>9. Armazenar 3 nomes em um array e exibir (for) </vt:lpstr>
      <vt:lpstr>10. Concatenar duas strings e exibir a frase final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lobo</dc:creator>
  <cp:lastModifiedBy>renato lobo</cp:lastModifiedBy>
  <cp:revision>2</cp:revision>
  <dcterms:created xsi:type="dcterms:W3CDTF">2025-06-12T20:45:17Z</dcterms:created>
  <dcterms:modified xsi:type="dcterms:W3CDTF">2025-06-16T21:41:09Z</dcterms:modified>
</cp:coreProperties>
</file>