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81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8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4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8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3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8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8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2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9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2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1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5364CD-1ECA-0B33-8739-2750FC4B7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49" b="8646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0983C2-71F2-1B5E-5402-3E2E5AB42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167042" y="-166956"/>
            <a:ext cx="6858002" cy="719191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55000"/>
                </a:schemeClr>
              </a:gs>
              <a:gs pos="25000">
                <a:schemeClr val="bg1">
                  <a:alpha val="38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FF9D1D-9363-ED19-6FA5-16D9CE8D4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6183" y="1124712"/>
            <a:ext cx="4023360" cy="3200400"/>
          </a:xfrm>
        </p:spPr>
        <p:txBody>
          <a:bodyPr anchor="b">
            <a:normAutofit/>
          </a:bodyPr>
          <a:lstStyle/>
          <a:p>
            <a:r>
              <a:rPr lang="pt-BR" sz="4800"/>
              <a:t>exercicos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01B0DA-0D39-4327-0243-5DA400715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6183" y="4873752"/>
            <a:ext cx="4023360" cy="1207008"/>
          </a:xfrm>
        </p:spPr>
        <p:txBody>
          <a:bodyPr anchor="t">
            <a:normAutofit/>
          </a:bodyPr>
          <a:lstStyle/>
          <a:p>
            <a:r>
              <a:rPr lang="pt-BR" sz="2000" dirty="0"/>
              <a:t>Linguagem c</a:t>
            </a:r>
          </a:p>
          <a:p>
            <a:endParaRPr lang="pt-BR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4061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1724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258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6F309-FAD0-B75A-DF1E-84919CE9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9. Simulador de fila de banco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F42A27-81F9-0279-A6AE-275385711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adiciona pessoas em uma fila, imprime quem será atendido a seguir, pergunta se deseja adicionar/remover clientes. Uso: for, </a:t>
            </a:r>
            <a:r>
              <a:rPr lang="pt-BR" dirty="0" err="1"/>
              <a:t>while</a:t>
            </a:r>
            <a:r>
              <a:rPr lang="pt-BR" dirty="0"/>
              <a:t>, </a:t>
            </a:r>
            <a:r>
              <a:rPr lang="pt-BR" dirty="0" err="1"/>
              <a:t>stdio.h</a:t>
            </a:r>
            <a:r>
              <a:rPr lang="pt-BR" dirty="0"/>
              <a:t>, </a:t>
            </a:r>
            <a:r>
              <a:rPr lang="pt-BR" dirty="0" err="1"/>
              <a:t>string.h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FB9C1-526F-BFD8-3B76-1BB906A6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10.Ligar o ventilador (temperatura ambiente)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E42948-0F64-CAE3-5C03-67E526304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Usuário informa a temperatura. Se for maior que 30º, o sistema 'liga' o ventilador. Uso: 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stdio.h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03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4CD72-250F-D678-8986-643AC54F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11. Verificador de CPF simplificado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C7D76F-445B-61B6-2855-74284EC0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usuário digita 11 dígitos. O sistema verifica se todos são números e se a quantidade está correta. Uso: </a:t>
            </a:r>
            <a:r>
              <a:rPr lang="pt-BR" dirty="0" err="1"/>
              <a:t>string.h</a:t>
            </a:r>
            <a:r>
              <a:rPr lang="pt-BR" dirty="0"/>
              <a:t>, </a:t>
            </a:r>
            <a:r>
              <a:rPr lang="pt-BR" dirty="0" err="1"/>
              <a:t>ctype.h</a:t>
            </a:r>
            <a:r>
              <a:rPr lang="pt-BR" dirty="0"/>
              <a:t>, 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while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58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D9D45-44EE-22CD-2F96-3D4E9FCE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12. Pedágio automático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CCAE64-37D0-D861-5D4C-61723A86C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pergunta o tipo de veículo, peso e distância. Calcula o valor do pedágio baseado em regras específicas. Uso: 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math.h</a:t>
            </a:r>
            <a:r>
              <a:rPr lang="pt-BR" dirty="0"/>
              <a:t>, </a:t>
            </a:r>
            <a:r>
              <a:rPr lang="pt-BR" dirty="0" err="1"/>
              <a:t>stdio.h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792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060EA-AD78-C78A-FD64-266CC9E2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13. Planejamento de orçamento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B62E79-3F75-A2A8-0931-D8B2E3DE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Usuário informa salário e gastos mensais. O sistema calcula quanto sobra e sugere guardar uma parte. Uso: 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math.h</a:t>
            </a:r>
            <a:r>
              <a:rPr lang="pt-BR" dirty="0"/>
              <a:t>, </a:t>
            </a:r>
            <a:r>
              <a:rPr lang="pt-BR" dirty="0" err="1"/>
              <a:t>stdio.h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169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F53B-B9C0-9295-E615-DC7E8027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14. Jogo do adivinha número (loteria)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3919BB-B6CB-4D2F-8C23-3A4C6D01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 número aleatório entre 1 e 100. O usuário tenta adivinhar, e o sistema dá dicas de 'maior' ou 'menor'. Uso: </a:t>
            </a:r>
            <a:r>
              <a:rPr lang="pt-BR" dirty="0" err="1"/>
              <a:t>while</a:t>
            </a:r>
            <a:r>
              <a:rPr lang="pt-BR" dirty="0"/>
              <a:t>, 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stdlib.h</a:t>
            </a:r>
            <a:r>
              <a:rPr lang="pt-BR" dirty="0"/>
              <a:t>, </a:t>
            </a:r>
            <a:r>
              <a:rPr lang="pt-BR" dirty="0" err="1"/>
              <a:t>stdio.h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9478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47408-C54A-7EFB-E583-AA17EA0B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15. Validador de placa de carro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25559B-7BBD-E355-2430-72B21A00A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usuário digita uma placa. O sistema valida se segue o padrão antigo (ABC1234) ou novo (ABC1D23). Uso: </a:t>
            </a:r>
            <a:r>
              <a:rPr lang="pt-BR" dirty="0" err="1"/>
              <a:t>string.h</a:t>
            </a:r>
            <a:r>
              <a:rPr lang="pt-BR" dirty="0"/>
              <a:t>, </a:t>
            </a:r>
            <a:r>
              <a:rPr lang="pt-BR" dirty="0" err="1"/>
              <a:t>ctype.h</a:t>
            </a:r>
            <a:r>
              <a:rPr lang="pt-BR" dirty="0"/>
              <a:t>, 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stdio.h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2905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E2579-EF47-20EE-B946-6676BD16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16. Registro de temperatura ao longo do dia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04D646-3582-95DD-1159-B7E4B09BE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usuário informa as temperaturas de cada hora do dia (24 inputs). O sistema calcula a média, a máxima e a mínima. Uso: for, </a:t>
            </a:r>
            <a:r>
              <a:rPr lang="pt-BR" dirty="0" err="1"/>
              <a:t>math.h</a:t>
            </a:r>
            <a:r>
              <a:rPr lang="pt-BR" dirty="0"/>
              <a:t>, </a:t>
            </a:r>
            <a:r>
              <a:rPr lang="pt-BR" dirty="0" err="1"/>
              <a:t>stdio.h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9894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26BD6-6316-3794-26D4-69D5CA03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17. Calculadora de tempo de viagem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EBA7FB-168E-71E9-644B-F264C3CC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Usuário informa a distância e a velocidade média. O sistema calcula o tempo de viagem. Uso: </a:t>
            </a:r>
            <a:r>
              <a:rPr lang="pt-BR" dirty="0" err="1"/>
              <a:t>math.h</a:t>
            </a:r>
            <a:r>
              <a:rPr lang="pt-BR" dirty="0"/>
              <a:t>, </a:t>
            </a:r>
            <a:r>
              <a:rPr lang="pt-BR" dirty="0" err="1"/>
              <a:t>stdio.h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104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022DD-0CDE-96E6-8289-A6B72459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18. Máquina de café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2A70CD-2B31-B372-5B02-83100F6C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Mostra opções de café. O usuário escolhe, o sistema pergunta quantos cafés e calcula o preço total. Uso: switch, </a:t>
            </a:r>
            <a:r>
              <a:rPr lang="pt-BR" dirty="0" err="1"/>
              <a:t>while</a:t>
            </a:r>
            <a:r>
              <a:rPr lang="pt-BR" dirty="0"/>
              <a:t>, </a:t>
            </a:r>
            <a:r>
              <a:rPr lang="pt-BR" dirty="0" err="1"/>
              <a:t>stdio.h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225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62D40-8D52-DDB3-3F33-B743AC76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Atravessar a rua no sinal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13D7DA-1F0B-A4E7-DA4A-459B2C20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/>
              <a:t>Descrição:</a:t>
            </a:r>
            <a:r>
              <a:rPr lang="pt-BR" sz="2000" dirty="0"/>
              <a:t> O sistema pergunta se o sinal está verde, vermelho ou amarelo. Se estiver vermelho, diz para aguardar. Se verde, permite atravessar. Se amarelo, faz uma contagem de 3 segundos antes de decidir.</a:t>
            </a:r>
          </a:p>
          <a:p>
            <a:r>
              <a:rPr lang="pt-BR" altLang="pt-BR" sz="2000" dirty="0"/>
              <a:t>Uso: </a:t>
            </a:r>
            <a:r>
              <a:rPr lang="pt-BR" altLang="pt-BR" sz="2000" dirty="0" err="1"/>
              <a:t>if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strcmp</a:t>
            </a:r>
            <a:r>
              <a:rPr lang="pt-BR" altLang="pt-BR" sz="2000" dirty="0"/>
              <a:t>(), </a:t>
            </a:r>
            <a:r>
              <a:rPr lang="pt-BR" altLang="pt-BR" sz="2000" dirty="0" err="1"/>
              <a:t>sleep</a:t>
            </a:r>
            <a:r>
              <a:rPr lang="pt-BR" altLang="pt-BR" sz="2000" dirty="0"/>
              <a:t>(), </a:t>
            </a:r>
            <a:r>
              <a:rPr lang="pt-BR" altLang="pt-BR" sz="2000" dirty="0" err="1"/>
              <a:t>stdio.h</a:t>
            </a:r>
            <a:r>
              <a:rPr lang="pt-BR" altLang="pt-BR" sz="2000" dirty="0"/>
              <a:t>, </a:t>
            </a:r>
            <a:r>
              <a:rPr lang="pt-BR" altLang="pt-BR" sz="2000" dirty="0" err="1"/>
              <a:t>string.h</a:t>
            </a:r>
            <a:r>
              <a:rPr lang="pt-BR" altLang="pt-BR" sz="2000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115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F9246-D78E-FBF0-D0BB-63D9D8D2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19. Simulador de reciclagem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CA07E5-EE06-355D-67CB-18641FBB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usuário informa tipos de lixo (papel, vidro, metal, plástico). O sistema registra quantidades e sugere dicas ecológicas. Uso: for, </a:t>
            </a:r>
            <a:r>
              <a:rPr lang="pt-BR" dirty="0" err="1"/>
              <a:t>string.h</a:t>
            </a:r>
            <a:r>
              <a:rPr lang="pt-BR" dirty="0"/>
              <a:t>, 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stdio.h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263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AF4A6-A64D-FE13-1722-DC73AABD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20. Cadastro e verificação de login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07D3A7-386D-0D27-C180-E29B26C5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Usuário cria um nome de usuário e senha. O sistema pergunta novamente e compara para verificar o login. Uso: </a:t>
            </a:r>
            <a:r>
              <a:rPr lang="pt-BR" dirty="0" err="1"/>
              <a:t>string.h</a:t>
            </a:r>
            <a:r>
              <a:rPr lang="pt-BR" dirty="0"/>
              <a:t>, 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stdio.h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1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A174F-2DD8-B304-E72F-4CC32FB1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Cálculo de gorjeta no restaurante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D5E335-93D3-4D58-2205-6D7B0ED97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usuário informa o valor da conta e o nível de atendimento (ruim, bom, excelente). O programa calcula a gorjeta com base em percentuais diferentes. Uso: 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math.h</a:t>
            </a:r>
            <a:r>
              <a:rPr lang="pt-BR" dirty="0"/>
              <a:t>, </a:t>
            </a:r>
            <a:r>
              <a:rPr lang="pt-BR" dirty="0" err="1"/>
              <a:t>stdio.h</a:t>
            </a:r>
            <a:r>
              <a:rPr lang="pt-BR" dirty="0"/>
              <a:t>, </a:t>
            </a:r>
            <a:r>
              <a:rPr lang="pt-BR" dirty="0" err="1"/>
              <a:t>string.h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AED22-C9DD-B1AA-2900-195B45E8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Planejamento de corrida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95655-38E4-81AD-5E21-230C748A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Usuário informa tempo e distância que quer correr. O sistema calcula quantas voltas dará em um quarteirão (assumindo 400m por volta), e tempo estimado por volta. Uso: </a:t>
            </a:r>
            <a:r>
              <a:rPr lang="pt-BR" dirty="0" err="1"/>
              <a:t>math.h</a:t>
            </a:r>
            <a:r>
              <a:rPr lang="pt-BR" dirty="0"/>
              <a:t>, for, </a:t>
            </a:r>
            <a:r>
              <a:rPr lang="pt-BR" dirty="0" err="1"/>
              <a:t>stdio.h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37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7B78C-4C7D-B8B9-903F-831E3357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Caixa eletrônico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6A3967-F9D1-B87B-98F6-C3674AFA6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pergunta o valor do saque e calcula o número de cédulas de cada valor (100, 50, 20, 10, 5, 2). Uso: </a:t>
            </a:r>
            <a:r>
              <a:rPr lang="pt-BR" dirty="0" err="1"/>
              <a:t>while</a:t>
            </a:r>
            <a:r>
              <a:rPr lang="pt-BR" dirty="0"/>
              <a:t>, 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stdio.h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016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29813-997F-986B-D520-14408492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5. Sistema de senha de e-mail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0F8A8-0612-0678-C961-CEC1269B5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Usuário deve criar uma senha. O sistema verifica se tem ao menos 8 caracteres, letras e números. Usa </a:t>
            </a:r>
            <a:r>
              <a:rPr lang="pt-BR" dirty="0" err="1"/>
              <a:t>strlen</a:t>
            </a:r>
            <a:r>
              <a:rPr lang="pt-BR" dirty="0"/>
              <a:t> e </a:t>
            </a:r>
            <a:r>
              <a:rPr lang="pt-BR" dirty="0" err="1"/>
              <a:t>isdigit</a:t>
            </a:r>
            <a:r>
              <a:rPr lang="pt-BR" dirty="0"/>
              <a:t>. Uso: </a:t>
            </a:r>
            <a:r>
              <a:rPr lang="pt-BR" dirty="0" err="1"/>
              <a:t>string.h</a:t>
            </a:r>
            <a:r>
              <a:rPr lang="pt-BR" dirty="0"/>
              <a:t>, </a:t>
            </a:r>
            <a:r>
              <a:rPr lang="pt-BR" dirty="0" err="1"/>
              <a:t>ctype.h</a:t>
            </a:r>
            <a:r>
              <a:rPr lang="pt-BR" dirty="0"/>
              <a:t>, </a:t>
            </a:r>
            <a:r>
              <a:rPr lang="pt-BR" dirty="0" err="1"/>
              <a:t>while</a:t>
            </a:r>
            <a:r>
              <a:rPr lang="pt-BR" dirty="0"/>
              <a:t>, </a:t>
            </a:r>
            <a:r>
              <a:rPr lang="pt-BR" dirty="0" err="1"/>
              <a:t>stdio.h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135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194A8-8AB3-723B-C4FF-65FBA1FD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 Alarme para acordar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658A21-80D0-447F-62BF-32D6BF62D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usuário define um horário para acordar. O sistema simula a passagem do tempo e dispara um aviso quando o horário chega. Uso: </a:t>
            </a:r>
            <a:r>
              <a:rPr lang="pt-BR" dirty="0" err="1"/>
              <a:t>while</a:t>
            </a:r>
            <a:r>
              <a:rPr lang="pt-BR" dirty="0"/>
              <a:t>, 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time.h</a:t>
            </a:r>
            <a:r>
              <a:rPr lang="pt-BR" dirty="0"/>
              <a:t>, </a:t>
            </a:r>
            <a:r>
              <a:rPr lang="pt-BR" dirty="0" err="1"/>
              <a:t>stdio.h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03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BCAA6-790E-4C47-39C4-A64741D6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 Supermercado - carrinho de compras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35FB71-8498-7379-DEF3-68B85E1D4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usuário insere itens e preços. O sistema pergunta se deseja continuar e ao final mostra o total e média dos preços. Uso: </a:t>
            </a:r>
            <a:r>
              <a:rPr lang="pt-BR" dirty="0" err="1"/>
              <a:t>while</a:t>
            </a:r>
            <a:r>
              <a:rPr lang="pt-BR" dirty="0"/>
              <a:t>, </a:t>
            </a:r>
            <a:r>
              <a:rPr lang="pt-BR" dirty="0" err="1"/>
              <a:t>math.h</a:t>
            </a:r>
            <a:r>
              <a:rPr lang="pt-BR" dirty="0"/>
              <a:t>, </a:t>
            </a:r>
            <a:r>
              <a:rPr lang="pt-BR" dirty="0" err="1"/>
              <a:t>stdio.h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4314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3A5B0-BBFB-1EFB-0CD7-493136B9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 Calculadora de IMC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094DF-AE87-39A4-E455-2BBAD336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Recebe altura e peso do usuário, calcula IMC e classifica. Uso: </a:t>
            </a:r>
            <a:r>
              <a:rPr lang="pt-BR" dirty="0" err="1"/>
              <a:t>math.h</a:t>
            </a:r>
            <a:r>
              <a:rPr lang="pt-BR" dirty="0"/>
              <a:t>, 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stdio.h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196917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836</Words>
  <Application>Microsoft Office PowerPoint</Application>
  <PresentationFormat>Widescreen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Avenir Next LT Pro</vt:lpstr>
      <vt:lpstr>Calibri</vt:lpstr>
      <vt:lpstr>AccentBoxVTI</vt:lpstr>
      <vt:lpstr>exercicos</vt:lpstr>
      <vt:lpstr>1. Atravessar a rua no sinal</vt:lpstr>
      <vt:lpstr>2. Cálculo de gorjeta no restaurante</vt:lpstr>
      <vt:lpstr>3. Planejamento de corrida</vt:lpstr>
      <vt:lpstr>4. Caixa eletrônico</vt:lpstr>
      <vt:lpstr>5. Sistema de senha de e-mail</vt:lpstr>
      <vt:lpstr>6. Alarme para acordar</vt:lpstr>
      <vt:lpstr>7. Supermercado - carrinho de compras</vt:lpstr>
      <vt:lpstr>8. Calculadora de IMC</vt:lpstr>
      <vt:lpstr>9. Simulador de fila de banco</vt:lpstr>
      <vt:lpstr>10.Ligar o ventilador (temperatura ambiente)</vt:lpstr>
      <vt:lpstr>11. Verificador de CPF simplificado</vt:lpstr>
      <vt:lpstr>12. Pedágio automático</vt:lpstr>
      <vt:lpstr>13. Planejamento de orçamento</vt:lpstr>
      <vt:lpstr>14. Jogo do adivinha número (loteria)</vt:lpstr>
      <vt:lpstr>15. Validador de placa de carro</vt:lpstr>
      <vt:lpstr>16. Registro de temperatura ao longo do dia</vt:lpstr>
      <vt:lpstr>17. Calculadora de tempo de viagem</vt:lpstr>
      <vt:lpstr>18. Máquina de café</vt:lpstr>
      <vt:lpstr>19. Simulador de reciclagem</vt:lpstr>
      <vt:lpstr>20. Cadastro e verificação de 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renato lobo</dc:creator>
  <cp:lastModifiedBy>renato lobo</cp:lastModifiedBy>
  <cp:revision>1</cp:revision>
  <dcterms:created xsi:type="dcterms:W3CDTF">2025-06-17T20:37:26Z</dcterms:created>
  <dcterms:modified xsi:type="dcterms:W3CDTF">2025-06-17T21:02:14Z</dcterms:modified>
</cp:coreProperties>
</file>