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258" r:id="rId3"/>
    <p:sldId id="259" r:id="rId4"/>
    <p:sldId id="260" r:id="rId5"/>
    <p:sldId id="261" r:id="rId6"/>
    <p:sldId id="262" r:id="rId7"/>
    <p:sldId id="263" r:id="rId8"/>
    <p:sldId id="264" r:id="rId9"/>
    <p:sldId id="265" r:id="rId10"/>
    <p:sldId id="266" r:id="rId11"/>
    <p:sldId id="272" r:id="rId12"/>
    <p:sldId id="273" r:id="rId13"/>
    <p:sldId id="267" r:id="rId14"/>
    <p:sldId id="274" r:id="rId15"/>
    <p:sldId id="275" r:id="rId16"/>
    <p:sldId id="268" r:id="rId17"/>
    <p:sldId id="269" r:id="rId18"/>
    <p:sldId id="270" r:id="rId19"/>
    <p:sldId id="271"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1885" autoAdjust="0"/>
  </p:normalViewPr>
  <p:slideViewPr>
    <p:cSldViewPr snapToGrid="0">
      <p:cViewPr varScale="1">
        <p:scale>
          <a:sx n="79" d="100"/>
          <a:sy n="79" d="100"/>
        </p:scale>
        <p:origin x="850"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41DF9AA-FE83-4124-AE84-F66331426DDC}" type="doc">
      <dgm:prSet loTypeId="urn:microsoft.com/office/officeart/2005/8/layout/process1" loCatId="process" qsTypeId="urn:microsoft.com/office/officeart/2005/8/quickstyle/simple1" qsCatId="simple" csTypeId="urn:microsoft.com/office/officeart/2005/8/colors/accent1_2" csCatId="accent1" phldr="1"/>
      <dgm:spPr/>
    </dgm:pt>
    <dgm:pt modelId="{07595054-F5A6-48EA-B3AA-D12999689D5A}">
      <dgm:prSet phldrT="[Testo]"/>
      <dgm:spPr/>
      <dgm:t>
        <a:bodyPr/>
        <a:lstStyle/>
        <a:p>
          <a:r>
            <a:rPr lang="it-IT" dirty="0" err="1"/>
            <a:t>Removed</a:t>
          </a:r>
          <a:r>
            <a:rPr lang="it-IT" dirty="0"/>
            <a:t> </a:t>
          </a:r>
          <a:r>
            <a:rPr lang="it-IT" dirty="0" err="1"/>
            <a:t>outliers</a:t>
          </a:r>
          <a:r>
            <a:rPr lang="it-IT" dirty="0"/>
            <a:t> and large </a:t>
          </a:r>
          <a:r>
            <a:rPr lang="it-IT" dirty="0" err="1"/>
            <a:t>damage</a:t>
          </a:r>
          <a:endParaRPr lang="en-GB" dirty="0"/>
        </a:p>
      </dgm:t>
    </dgm:pt>
    <dgm:pt modelId="{ECDC935D-5730-4AC7-8BEA-7D8F95E3A1C2}" type="parTrans" cxnId="{4897AD3B-9841-4CBA-AFB8-736FDF13448A}">
      <dgm:prSet/>
      <dgm:spPr/>
      <dgm:t>
        <a:bodyPr/>
        <a:lstStyle/>
        <a:p>
          <a:endParaRPr lang="en-GB"/>
        </a:p>
      </dgm:t>
    </dgm:pt>
    <dgm:pt modelId="{14575505-9933-4D7D-91E7-FCEB73EDD26D}" type="sibTrans" cxnId="{4897AD3B-9841-4CBA-AFB8-736FDF13448A}">
      <dgm:prSet/>
      <dgm:spPr/>
      <dgm:t>
        <a:bodyPr/>
        <a:lstStyle/>
        <a:p>
          <a:endParaRPr lang="en-GB"/>
        </a:p>
      </dgm:t>
    </dgm:pt>
    <dgm:pt modelId="{8C6736D8-59B4-4971-9F75-2E012A2A704F}">
      <dgm:prSet phldrT="[Testo]"/>
      <dgm:spPr/>
      <dgm:t>
        <a:bodyPr/>
        <a:lstStyle/>
        <a:p>
          <a:r>
            <a:rPr lang="it-IT" dirty="0" err="1"/>
            <a:t>Removed</a:t>
          </a:r>
          <a:r>
            <a:rPr lang="it-IT" dirty="0"/>
            <a:t> zero </a:t>
          </a:r>
          <a:r>
            <a:rPr lang="it-IT" dirty="0" err="1"/>
            <a:t>variance</a:t>
          </a:r>
          <a:r>
            <a:rPr lang="it-IT" dirty="0"/>
            <a:t> </a:t>
          </a:r>
          <a:r>
            <a:rPr lang="it-IT" dirty="0" err="1"/>
            <a:t>predictors</a:t>
          </a:r>
          <a:r>
            <a:rPr lang="it-IT" dirty="0"/>
            <a:t> and </a:t>
          </a:r>
          <a:r>
            <a:rPr lang="it-IT" dirty="0" err="1"/>
            <a:t>correlated</a:t>
          </a:r>
          <a:r>
            <a:rPr lang="it-IT" dirty="0"/>
            <a:t> </a:t>
          </a:r>
          <a:r>
            <a:rPr lang="it-IT" dirty="0" err="1"/>
            <a:t>predictors</a:t>
          </a:r>
          <a:r>
            <a:rPr lang="it-IT" dirty="0"/>
            <a:t> </a:t>
          </a:r>
          <a:endParaRPr lang="en-GB" dirty="0"/>
        </a:p>
      </dgm:t>
    </dgm:pt>
    <dgm:pt modelId="{D9AB9B69-6DDE-4D24-9B67-50CC14C4B770}" type="parTrans" cxnId="{DF155A4A-016C-4DE6-A3C5-1529A167282C}">
      <dgm:prSet/>
      <dgm:spPr/>
      <dgm:t>
        <a:bodyPr/>
        <a:lstStyle/>
        <a:p>
          <a:endParaRPr lang="en-GB"/>
        </a:p>
      </dgm:t>
    </dgm:pt>
    <dgm:pt modelId="{0263A940-4912-44A3-BA7D-0811F47E2FDA}" type="sibTrans" cxnId="{DF155A4A-016C-4DE6-A3C5-1529A167282C}">
      <dgm:prSet/>
      <dgm:spPr/>
      <dgm:t>
        <a:bodyPr/>
        <a:lstStyle/>
        <a:p>
          <a:endParaRPr lang="en-GB"/>
        </a:p>
      </dgm:t>
    </dgm:pt>
    <dgm:pt modelId="{81812C13-6A86-44BE-8B72-91FE93ADB9D6}">
      <dgm:prSet phldrT="[Testo]"/>
      <dgm:spPr/>
      <dgm:t>
        <a:bodyPr/>
        <a:lstStyle/>
        <a:p>
          <a:r>
            <a:rPr lang="it-IT" dirty="0"/>
            <a:t>Features scaling for linear models and </a:t>
          </a:r>
          <a:r>
            <a:rPr lang="it-IT" dirty="0" err="1"/>
            <a:t>neural</a:t>
          </a:r>
          <a:r>
            <a:rPr lang="it-IT" dirty="0"/>
            <a:t> networks</a:t>
          </a:r>
          <a:endParaRPr lang="en-GB" dirty="0"/>
        </a:p>
      </dgm:t>
    </dgm:pt>
    <dgm:pt modelId="{F0C42CA1-DCC9-424C-9379-CBA817F4E7B1}" type="parTrans" cxnId="{3282F811-BCB7-4ACB-889A-AF1900D54892}">
      <dgm:prSet/>
      <dgm:spPr/>
      <dgm:t>
        <a:bodyPr/>
        <a:lstStyle/>
        <a:p>
          <a:endParaRPr lang="en-GB"/>
        </a:p>
      </dgm:t>
    </dgm:pt>
    <dgm:pt modelId="{368F8F10-B68F-463F-8EA1-96470CAC9758}" type="sibTrans" cxnId="{3282F811-BCB7-4ACB-889A-AF1900D54892}">
      <dgm:prSet/>
      <dgm:spPr/>
      <dgm:t>
        <a:bodyPr/>
        <a:lstStyle/>
        <a:p>
          <a:endParaRPr lang="en-GB"/>
        </a:p>
      </dgm:t>
    </dgm:pt>
    <dgm:pt modelId="{3E855C57-A453-426C-928E-66B15982745E}" type="pres">
      <dgm:prSet presAssocID="{C41DF9AA-FE83-4124-AE84-F66331426DDC}" presName="Name0" presStyleCnt="0">
        <dgm:presLayoutVars>
          <dgm:dir/>
          <dgm:resizeHandles val="exact"/>
        </dgm:presLayoutVars>
      </dgm:prSet>
      <dgm:spPr/>
    </dgm:pt>
    <dgm:pt modelId="{8AFFE4CA-A3F3-4D5C-8958-9E48FB7A3682}" type="pres">
      <dgm:prSet presAssocID="{07595054-F5A6-48EA-B3AA-D12999689D5A}" presName="node" presStyleLbl="node1" presStyleIdx="0" presStyleCnt="3">
        <dgm:presLayoutVars>
          <dgm:bulletEnabled val="1"/>
        </dgm:presLayoutVars>
      </dgm:prSet>
      <dgm:spPr/>
    </dgm:pt>
    <dgm:pt modelId="{7CE39763-E991-489F-94F2-0F33262A8620}" type="pres">
      <dgm:prSet presAssocID="{14575505-9933-4D7D-91E7-FCEB73EDD26D}" presName="sibTrans" presStyleLbl="sibTrans2D1" presStyleIdx="0" presStyleCnt="2"/>
      <dgm:spPr/>
    </dgm:pt>
    <dgm:pt modelId="{BDF9CD2C-4236-44C7-98E4-B3B2D6E7CD55}" type="pres">
      <dgm:prSet presAssocID="{14575505-9933-4D7D-91E7-FCEB73EDD26D}" presName="connectorText" presStyleLbl="sibTrans2D1" presStyleIdx="0" presStyleCnt="2"/>
      <dgm:spPr/>
    </dgm:pt>
    <dgm:pt modelId="{8F8760B4-56EE-4BBC-800D-65D13A0683B1}" type="pres">
      <dgm:prSet presAssocID="{8C6736D8-59B4-4971-9F75-2E012A2A704F}" presName="node" presStyleLbl="node1" presStyleIdx="1" presStyleCnt="3">
        <dgm:presLayoutVars>
          <dgm:bulletEnabled val="1"/>
        </dgm:presLayoutVars>
      </dgm:prSet>
      <dgm:spPr/>
    </dgm:pt>
    <dgm:pt modelId="{424C1024-A41C-4728-9ABA-7C6C62C63F31}" type="pres">
      <dgm:prSet presAssocID="{0263A940-4912-44A3-BA7D-0811F47E2FDA}" presName="sibTrans" presStyleLbl="sibTrans2D1" presStyleIdx="1" presStyleCnt="2"/>
      <dgm:spPr/>
    </dgm:pt>
    <dgm:pt modelId="{C92CC614-C5FD-4B15-879E-A18D52C5F58E}" type="pres">
      <dgm:prSet presAssocID="{0263A940-4912-44A3-BA7D-0811F47E2FDA}" presName="connectorText" presStyleLbl="sibTrans2D1" presStyleIdx="1" presStyleCnt="2"/>
      <dgm:spPr/>
    </dgm:pt>
    <dgm:pt modelId="{57F7781B-43DA-409A-9355-3ABF3860ADA2}" type="pres">
      <dgm:prSet presAssocID="{81812C13-6A86-44BE-8B72-91FE93ADB9D6}" presName="node" presStyleLbl="node1" presStyleIdx="2" presStyleCnt="3">
        <dgm:presLayoutVars>
          <dgm:bulletEnabled val="1"/>
        </dgm:presLayoutVars>
      </dgm:prSet>
      <dgm:spPr/>
    </dgm:pt>
  </dgm:ptLst>
  <dgm:cxnLst>
    <dgm:cxn modelId="{51537F11-850F-499F-93FF-C4AA11537E5B}" type="presOf" srcId="{81812C13-6A86-44BE-8B72-91FE93ADB9D6}" destId="{57F7781B-43DA-409A-9355-3ABF3860ADA2}" srcOrd="0" destOrd="0" presId="urn:microsoft.com/office/officeart/2005/8/layout/process1"/>
    <dgm:cxn modelId="{3282F811-BCB7-4ACB-889A-AF1900D54892}" srcId="{C41DF9AA-FE83-4124-AE84-F66331426DDC}" destId="{81812C13-6A86-44BE-8B72-91FE93ADB9D6}" srcOrd="2" destOrd="0" parTransId="{F0C42CA1-DCC9-424C-9379-CBA817F4E7B1}" sibTransId="{368F8F10-B68F-463F-8EA1-96470CAC9758}"/>
    <dgm:cxn modelId="{0BE1A031-1684-4555-8F82-1FCCEF2CE1AE}" type="presOf" srcId="{8C6736D8-59B4-4971-9F75-2E012A2A704F}" destId="{8F8760B4-56EE-4BBC-800D-65D13A0683B1}" srcOrd="0" destOrd="0" presId="urn:microsoft.com/office/officeart/2005/8/layout/process1"/>
    <dgm:cxn modelId="{4897AD3B-9841-4CBA-AFB8-736FDF13448A}" srcId="{C41DF9AA-FE83-4124-AE84-F66331426DDC}" destId="{07595054-F5A6-48EA-B3AA-D12999689D5A}" srcOrd="0" destOrd="0" parTransId="{ECDC935D-5730-4AC7-8BEA-7D8F95E3A1C2}" sibTransId="{14575505-9933-4D7D-91E7-FCEB73EDD26D}"/>
    <dgm:cxn modelId="{DF155A4A-016C-4DE6-A3C5-1529A167282C}" srcId="{C41DF9AA-FE83-4124-AE84-F66331426DDC}" destId="{8C6736D8-59B4-4971-9F75-2E012A2A704F}" srcOrd="1" destOrd="0" parTransId="{D9AB9B69-6DDE-4D24-9B67-50CC14C4B770}" sibTransId="{0263A940-4912-44A3-BA7D-0811F47E2FDA}"/>
    <dgm:cxn modelId="{9774B16F-BAE1-44A5-A4BC-4CD60927B2CF}" type="presOf" srcId="{14575505-9933-4D7D-91E7-FCEB73EDD26D}" destId="{BDF9CD2C-4236-44C7-98E4-B3B2D6E7CD55}" srcOrd="1" destOrd="0" presId="urn:microsoft.com/office/officeart/2005/8/layout/process1"/>
    <dgm:cxn modelId="{623A9672-2E94-40CF-B8EE-4BA75B25DCC7}" type="presOf" srcId="{0263A940-4912-44A3-BA7D-0811F47E2FDA}" destId="{424C1024-A41C-4728-9ABA-7C6C62C63F31}" srcOrd="0" destOrd="0" presId="urn:microsoft.com/office/officeart/2005/8/layout/process1"/>
    <dgm:cxn modelId="{9AC32B88-F702-4709-8DDF-D88817260142}" type="presOf" srcId="{14575505-9933-4D7D-91E7-FCEB73EDD26D}" destId="{7CE39763-E991-489F-94F2-0F33262A8620}" srcOrd="0" destOrd="0" presId="urn:microsoft.com/office/officeart/2005/8/layout/process1"/>
    <dgm:cxn modelId="{6D2DFD9F-8959-451F-8028-A9105FFF0F0A}" type="presOf" srcId="{07595054-F5A6-48EA-B3AA-D12999689D5A}" destId="{8AFFE4CA-A3F3-4D5C-8958-9E48FB7A3682}" srcOrd="0" destOrd="0" presId="urn:microsoft.com/office/officeart/2005/8/layout/process1"/>
    <dgm:cxn modelId="{CF5671C2-958A-4F34-AA00-47E7BED2DCC0}" type="presOf" srcId="{0263A940-4912-44A3-BA7D-0811F47E2FDA}" destId="{C92CC614-C5FD-4B15-879E-A18D52C5F58E}" srcOrd="1" destOrd="0" presId="urn:microsoft.com/office/officeart/2005/8/layout/process1"/>
    <dgm:cxn modelId="{81E335E9-A018-476A-B592-EEFD5F12A992}" type="presOf" srcId="{C41DF9AA-FE83-4124-AE84-F66331426DDC}" destId="{3E855C57-A453-426C-928E-66B15982745E}" srcOrd="0" destOrd="0" presId="urn:microsoft.com/office/officeart/2005/8/layout/process1"/>
    <dgm:cxn modelId="{5B7D23E0-99B1-4C25-AE7C-79B5B3673E94}" type="presParOf" srcId="{3E855C57-A453-426C-928E-66B15982745E}" destId="{8AFFE4CA-A3F3-4D5C-8958-9E48FB7A3682}" srcOrd="0" destOrd="0" presId="urn:microsoft.com/office/officeart/2005/8/layout/process1"/>
    <dgm:cxn modelId="{4C90F2E5-3E63-47AC-8ED1-65E462B92208}" type="presParOf" srcId="{3E855C57-A453-426C-928E-66B15982745E}" destId="{7CE39763-E991-489F-94F2-0F33262A8620}" srcOrd="1" destOrd="0" presId="urn:microsoft.com/office/officeart/2005/8/layout/process1"/>
    <dgm:cxn modelId="{08506A35-DD2B-4E32-8449-D2DF770ABD2F}" type="presParOf" srcId="{7CE39763-E991-489F-94F2-0F33262A8620}" destId="{BDF9CD2C-4236-44C7-98E4-B3B2D6E7CD55}" srcOrd="0" destOrd="0" presId="urn:microsoft.com/office/officeart/2005/8/layout/process1"/>
    <dgm:cxn modelId="{4C1DBD2F-C90E-4D98-8174-A88FF1D37DFE}" type="presParOf" srcId="{3E855C57-A453-426C-928E-66B15982745E}" destId="{8F8760B4-56EE-4BBC-800D-65D13A0683B1}" srcOrd="2" destOrd="0" presId="urn:microsoft.com/office/officeart/2005/8/layout/process1"/>
    <dgm:cxn modelId="{EE5FCC81-15A1-4951-8A63-3F71D8A5EB1B}" type="presParOf" srcId="{3E855C57-A453-426C-928E-66B15982745E}" destId="{424C1024-A41C-4728-9ABA-7C6C62C63F31}" srcOrd="3" destOrd="0" presId="urn:microsoft.com/office/officeart/2005/8/layout/process1"/>
    <dgm:cxn modelId="{26B2608C-624B-4614-9817-7792A6A21334}" type="presParOf" srcId="{424C1024-A41C-4728-9ABA-7C6C62C63F31}" destId="{C92CC614-C5FD-4B15-879E-A18D52C5F58E}" srcOrd="0" destOrd="0" presId="urn:microsoft.com/office/officeart/2005/8/layout/process1"/>
    <dgm:cxn modelId="{055B7665-EC0B-4824-A128-E75D6B292FC2}" type="presParOf" srcId="{3E855C57-A453-426C-928E-66B15982745E}" destId="{57F7781B-43DA-409A-9355-3ABF3860ADA2}" srcOrd="4" destOrd="0" presId="urn:microsoft.com/office/officeart/2005/8/layout/process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B6288B1-7556-45D1-9174-7765EF570E7F}" type="doc">
      <dgm:prSet loTypeId="urn:microsoft.com/office/officeart/2009/3/layout/StepUpProcess" loCatId="process" qsTypeId="urn:microsoft.com/office/officeart/2005/8/quickstyle/simple1" qsCatId="simple" csTypeId="urn:microsoft.com/office/officeart/2005/8/colors/accent1_2" csCatId="accent1" phldr="1"/>
      <dgm:spPr/>
      <dgm:t>
        <a:bodyPr/>
        <a:lstStyle/>
        <a:p>
          <a:endParaRPr lang="en-GB"/>
        </a:p>
      </dgm:t>
    </dgm:pt>
    <dgm:pt modelId="{B1E09936-1207-488F-8AAA-E3988D914A8A}">
      <dgm:prSet phldrT="[Testo]" custT="1"/>
      <dgm:spPr/>
      <dgm:t>
        <a:bodyPr/>
        <a:lstStyle/>
        <a:p>
          <a:r>
            <a:rPr lang="it-IT" sz="1800" dirty="0">
              <a:solidFill>
                <a:schemeClr val="bg1"/>
              </a:solidFill>
              <a:latin typeface="Berlin Sans FB Demi" panose="020E0802020502020306" pitchFamily="34" charset="0"/>
            </a:rPr>
            <a:t>Train: </a:t>
          </a:r>
        </a:p>
        <a:p>
          <a:r>
            <a:rPr lang="it-IT" sz="1800" dirty="0">
              <a:solidFill>
                <a:schemeClr val="bg1"/>
              </a:solidFill>
              <a:latin typeface="Berlin Sans FB Demi" panose="020E0802020502020306" pitchFamily="34" charset="0"/>
            </a:rPr>
            <a:t>2006-2021</a:t>
          </a:r>
          <a:endParaRPr lang="en-GB" sz="1800" dirty="0">
            <a:solidFill>
              <a:schemeClr val="bg1"/>
            </a:solidFill>
            <a:latin typeface="Berlin Sans FB Demi" panose="020E0802020502020306" pitchFamily="34" charset="0"/>
          </a:endParaRPr>
        </a:p>
      </dgm:t>
    </dgm:pt>
    <dgm:pt modelId="{5334EE08-E403-4DCA-A893-3C6CF45D9AE0}" type="parTrans" cxnId="{86FC3D8A-D5D3-4928-B9E5-0B28A097D179}">
      <dgm:prSet/>
      <dgm:spPr/>
      <dgm:t>
        <a:bodyPr/>
        <a:lstStyle/>
        <a:p>
          <a:endParaRPr lang="en-GB"/>
        </a:p>
      </dgm:t>
    </dgm:pt>
    <dgm:pt modelId="{E091D8B6-02B7-4FDB-91E0-5A14FABCBA72}" type="sibTrans" cxnId="{86FC3D8A-D5D3-4928-B9E5-0B28A097D179}">
      <dgm:prSet/>
      <dgm:spPr/>
      <dgm:t>
        <a:bodyPr/>
        <a:lstStyle/>
        <a:p>
          <a:endParaRPr lang="en-GB"/>
        </a:p>
      </dgm:t>
    </dgm:pt>
    <dgm:pt modelId="{CF8E0EB1-AF9F-4E50-8392-E52159A473EF}">
      <dgm:prSet phldrT="[Testo]" custT="1"/>
      <dgm:spPr/>
      <dgm:t>
        <a:bodyPr/>
        <a:lstStyle/>
        <a:p>
          <a:r>
            <a:rPr lang="it-IT" sz="1800" dirty="0">
              <a:solidFill>
                <a:schemeClr val="bg1"/>
              </a:solidFill>
              <a:latin typeface="Berlin Sans FB Demi" panose="020E0802020502020306" pitchFamily="34" charset="0"/>
            </a:rPr>
            <a:t>Test: </a:t>
          </a:r>
        </a:p>
        <a:p>
          <a:r>
            <a:rPr lang="it-IT" sz="1800" dirty="0">
              <a:solidFill>
                <a:schemeClr val="bg1"/>
              </a:solidFill>
              <a:latin typeface="Berlin Sans FB Demi" panose="020E0802020502020306" pitchFamily="34" charset="0"/>
            </a:rPr>
            <a:t>2022</a:t>
          </a:r>
          <a:endParaRPr lang="en-GB" sz="1800" dirty="0">
            <a:solidFill>
              <a:schemeClr val="bg1"/>
            </a:solidFill>
            <a:latin typeface="Berlin Sans FB Demi" panose="020E0802020502020306" pitchFamily="34" charset="0"/>
          </a:endParaRPr>
        </a:p>
      </dgm:t>
    </dgm:pt>
    <dgm:pt modelId="{03BAF2D7-7647-4AEB-831B-C0AF8CCAB48A}" type="parTrans" cxnId="{77FC7518-EB6C-45D1-A542-5DB172B5204D}">
      <dgm:prSet/>
      <dgm:spPr/>
      <dgm:t>
        <a:bodyPr/>
        <a:lstStyle/>
        <a:p>
          <a:endParaRPr lang="en-GB"/>
        </a:p>
      </dgm:t>
    </dgm:pt>
    <dgm:pt modelId="{05A0BB8C-EE79-444D-AC1C-D37A94E987FA}" type="sibTrans" cxnId="{77FC7518-EB6C-45D1-A542-5DB172B5204D}">
      <dgm:prSet/>
      <dgm:spPr/>
      <dgm:t>
        <a:bodyPr/>
        <a:lstStyle/>
        <a:p>
          <a:endParaRPr lang="en-GB"/>
        </a:p>
      </dgm:t>
    </dgm:pt>
    <dgm:pt modelId="{2DA7DF02-A447-4661-8CC3-B72A14BBBD7C}" type="pres">
      <dgm:prSet presAssocID="{DB6288B1-7556-45D1-9174-7765EF570E7F}" presName="rootnode" presStyleCnt="0">
        <dgm:presLayoutVars>
          <dgm:chMax/>
          <dgm:chPref/>
          <dgm:dir/>
          <dgm:animLvl val="lvl"/>
        </dgm:presLayoutVars>
      </dgm:prSet>
      <dgm:spPr/>
    </dgm:pt>
    <dgm:pt modelId="{7CEE6C7C-953A-418E-9EAC-47E12BD638B6}" type="pres">
      <dgm:prSet presAssocID="{B1E09936-1207-488F-8AAA-E3988D914A8A}" presName="composite" presStyleCnt="0"/>
      <dgm:spPr/>
    </dgm:pt>
    <dgm:pt modelId="{AD369F5C-687D-4163-85F5-3CEFB142F4AE}" type="pres">
      <dgm:prSet presAssocID="{B1E09936-1207-488F-8AAA-E3988D914A8A}" presName="LShape" presStyleLbl="alignNode1" presStyleIdx="0" presStyleCnt="3" custLinFactNeighborX="1662" custLinFactNeighborY="-2728"/>
      <dgm:spPr/>
    </dgm:pt>
    <dgm:pt modelId="{0ED4B5F4-AC23-4782-97A5-ECA04896903F}" type="pres">
      <dgm:prSet presAssocID="{B1E09936-1207-488F-8AAA-E3988D914A8A}" presName="ParentText" presStyleLbl="revTx" presStyleIdx="0" presStyleCnt="2">
        <dgm:presLayoutVars>
          <dgm:chMax val="0"/>
          <dgm:chPref val="0"/>
          <dgm:bulletEnabled val="1"/>
        </dgm:presLayoutVars>
      </dgm:prSet>
      <dgm:spPr/>
    </dgm:pt>
    <dgm:pt modelId="{6DC56BED-B428-4DCE-9F2B-E785FC365690}" type="pres">
      <dgm:prSet presAssocID="{B1E09936-1207-488F-8AAA-E3988D914A8A}" presName="Triangle" presStyleLbl="alignNode1" presStyleIdx="1" presStyleCnt="3"/>
      <dgm:spPr/>
    </dgm:pt>
    <dgm:pt modelId="{C145A0D0-DF0C-438C-BB50-59616C5A3C88}" type="pres">
      <dgm:prSet presAssocID="{E091D8B6-02B7-4FDB-91E0-5A14FABCBA72}" presName="sibTrans" presStyleCnt="0"/>
      <dgm:spPr/>
    </dgm:pt>
    <dgm:pt modelId="{961A74C5-8D56-4E7E-8162-5448610325F8}" type="pres">
      <dgm:prSet presAssocID="{E091D8B6-02B7-4FDB-91E0-5A14FABCBA72}" presName="space" presStyleCnt="0"/>
      <dgm:spPr/>
    </dgm:pt>
    <dgm:pt modelId="{AFF0D311-3A82-4138-B52E-C76A4549D83E}" type="pres">
      <dgm:prSet presAssocID="{CF8E0EB1-AF9F-4E50-8392-E52159A473EF}" presName="composite" presStyleCnt="0"/>
      <dgm:spPr/>
    </dgm:pt>
    <dgm:pt modelId="{2163C9BD-71BB-44DE-9222-09F44D3DCC76}" type="pres">
      <dgm:prSet presAssocID="{CF8E0EB1-AF9F-4E50-8392-E52159A473EF}" presName="LShape" presStyleLbl="alignNode1" presStyleIdx="2" presStyleCnt="3"/>
      <dgm:spPr/>
    </dgm:pt>
    <dgm:pt modelId="{7C0AAC4C-8CB9-4ADB-A42C-29FD88BC726E}" type="pres">
      <dgm:prSet presAssocID="{CF8E0EB1-AF9F-4E50-8392-E52159A473EF}" presName="ParentText" presStyleLbl="revTx" presStyleIdx="1" presStyleCnt="2">
        <dgm:presLayoutVars>
          <dgm:chMax val="0"/>
          <dgm:chPref val="0"/>
          <dgm:bulletEnabled val="1"/>
        </dgm:presLayoutVars>
      </dgm:prSet>
      <dgm:spPr/>
    </dgm:pt>
  </dgm:ptLst>
  <dgm:cxnLst>
    <dgm:cxn modelId="{77FC7518-EB6C-45D1-A542-5DB172B5204D}" srcId="{DB6288B1-7556-45D1-9174-7765EF570E7F}" destId="{CF8E0EB1-AF9F-4E50-8392-E52159A473EF}" srcOrd="1" destOrd="0" parTransId="{03BAF2D7-7647-4AEB-831B-C0AF8CCAB48A}" sibTransId="{05A0BB8C-EE79-444D-AC1C-D37A94E987FA}"/>
    <dgm:cxn modelId="{B1885F25-A5B1-4042-A90F-9BBD65700737}" type="presOf" srcId="{B1E09936-1207-488F-8AAA-E3988D914A8A}" destId="{0ED4B5F4-AC23-4782-97A5-ECA04896903F}" srcOrd="0" destOrd="0" presId="urn:microsoft.com/office/officeart/2009/3/layout/StepUpProcess"/>
    <dgm:cxn modelId="{C9AD033D-0818-40CE-BC1E-85D91E80A07E}" type="presOf" srcId="{DB6288B1-7556-45D1-9174-7765EF570E7F}" destId="{2DA7DF02-A447-4661-8CC3-B72A14BBBD7C}" srcOrd="0" destOrd="0" presId="urn:microsoft.com/office/officeart/2009/3/layout/StepUpProcess"/>
    <dgm:cxn modelId="{86FC3D8A-D5D3-4928-B9E5-0B28A097D179}" srcId="{DB6288B1-7556-45D1-9174-7765EF570E7F}" destId="{B1E09936-1207-488F-8AAA-E3988D914A8A}" srcOrd="0" destOrd="0" parTransId="{5334EE08-E403-4DCA-A893-3C6CF45D9AE0}" sibTransId="{E091D8B6-02B7-4FDB-91E0-5A14FABCBA72}"/>
    <dgm:cxn modelId="{68A9D6E2-6659-41CE-BBCD-C1444C229BDC}" type="presOf" srcId="{CF8E0EB1-AF9F-4E50-8392-E52159A473EF}" destId="{7C0AAC4C-8CB9-4ADB-A42C-29FD88BC726E}" srcOrd="0" destOrd="0" presId="urn:microsoft.com/office/officeart/2009/3/layout/StepUpProcess"/>
    <dgm:cxn modelId="{A17369AA-422B-4687-8652-C3F10D7206E9}" type="presParOf" srcId="{2DA7DF02-A447-4661-8CC3-B72A14BBBD7C}" destId="{7CEE6C7C-953A-418E-9EAC-47E12BD638B6}" srcOrd="0" destOrd="0" presId="urn:microsoft.com/office/officeart/2009/3/layout/StepUpProcess"/>
    <dgm:cxn modelId="{E9B4F0CB-B11B-44A9-B557-D729960C488A}" type="presParOf" srcId="{7CEE6C7C-953A-418E-9EAC-47E12BD638B6}" destId="{AD369F5C-687D-4163-85F5-3CEFB142F4AE}" srcOrd="0" destOrd="0" presId="urn:microsoft.com/office/officeart/2009/3/layout/StepUpProcess"/>
    <dgm:cxn modelId="{D00CCEE0-4D19-42D0-B7B2-82C315F02C91}" type="presParOf" srcId="{7CEE6C7C-953A-418E-9EAC-47E12BD638B6}" destId="{0ED4B5F4-AC23-4782-97A5-ECA04896903F}" srcOrd="1" destOrd="0" presId="urn:microsoft.com/office/officeart/2009/3/layout/StepUpProcess"/>
    <dgm:cxn modelId="{76AA1924-FCE5-47A9-BAE3-EBD9972FA464}" type="presParOf" srcId="{7CEE6C7C-953A-418E-9EAC-47E12BD638B6}" destId="{6DC56BED-B428-4DCE-9F2B-E785FC365690}" srcOrd="2" destOrd="0" presId="urn:microsoft.com/office/officeart/2009/3/layout/StepUpProcess"/>
    <dgm:cxn modelId="{33E8F98F-386A-42D7-8FD4-78C4B9A1CFC0}" type="presParOf" srcId="{2DA7DF02-A447-4661-8CC3-B72A14BBBD7C}" destId="{C145A0D0-DF0C-438C-BB50-59616C5A3C88}" srcOrd="1" destOrd="0" presId="urn:microsoft.com/office/officeart/2009/3/layout/StepUpProcess"/>
    <dgm:cxn modelId="{482C0105-DEA9-45FC-9848-5C1F4B3EB750}" type="presParOf" srcId="{C145A0D0-DF0C-438C-BB50-59616C5A3C88}" destId="{961A74C5-8D56-4E7E-8162-5448610325F8}" srcOrd="0" destOrd="0" presId="urn:microsoft.com/office/officeart/2009/3/layout/StepUpProcess"/>
    <dgm:cxn modelId="{93BDB836-644D-4799-A73F-483B6B5178DC}" type="presParOf" srcId="{2DA7DF02-A447-4661-8CC3-B72A14BBBD7C}" destId="{AFF0D311-3A82-4138-B52E-C76A4549D83E}" srcOrd="2" destOrd="0" presId="urn:microsoft.com/office/officeart/2009/3/layout/StepUpProcess"/>
    <dgm:cxn modelId="{8727B84A-C38E-4B3C-AB70-317F7052E279}" type="presParOf" srcId="{AFF0D311-3A82-4138-B52E-C76A4549D83E}" destId="{2163C9BD-71BB-44DE-9222-09F44D3DCC76}" srcOrd="0" destOrd="0" presId="urn:microsoft.com/office/officeart/2009/3/layout/StepUpProcess"/>
    <dgm:cxn modelId="{CFA9BBDF-63DE-4992-92E7-7E7B80D29584}" type="presParOf" srcId="{AFF0D311-3A82-4138-B52E-C76A4549D83E}" destId="{7C0AAC4C-8CB9-4ADB-A42C-29FD88BC726E}" srcOrd="1" destOrd="0" presId="urn:microsoft.com/office/officeart/2009/3/layout/StepUpProcess"/>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B6288B1-7556-45D1-9174-7765EF570E7F}" type="doc">
      <dgm:prSet loTypeId="urn:microsoft.com/office/officeart/2009/3/layout/StepUpProcess" loCatId="process" qsTypeId="urn:microsoft.com/office/officeart/2005/8/quickstyle/simple1" qsCatId="simple" csTypeId="urn:microsoft.com/office/officeart/2005/8/colors/accent1_2" csCatId="accent1" phldr="1"/>
      <dgm:spPr/>
      <dgm:t>
        <a:bodyPr/>
        <a:lstStyle/>
        <a:p>
          <a:endParaRPr lang="en-GB"/>
        </a:p>
      </dgm:t>
    </dgm:pt>
    <dgm:pt modelId="{B1E09936-1207-488F-8AAA-E3988D914A8A}">
      <dgm:prSet phldrT="[Testo]" custT="1"/>
      <dgm:spPr/>
      <dgm:t>
        <a:bodyPr/>
        <a:lstStyle/>
        <a:p>
          <a:r>
            <a:rPr lang="it-IT" sz="1800" dirty="0">
              <a:solidFill>
                <a:schemeClr val="bg1"/>
              </a:solidFill>
              <a:latin typeface="Berlin Sans FB Demi" panose="020E0802020502020306" pitchFamily="34" charset="0"/>
            </a:rPr>
            <a:t>Train: </a:t>
          </a:r>
        </a:p>
        <a:p>
          <a:r>
            <a:rPr lang="it-IT" sz="1800" dirty="0">
              <a:solidFill>
                <a:schemeClr val="bg1"/>
              </a:solidFill>
              <a:latin typeface="Berlin Sans FB Demi" panose="020E0802020502020306" pitchFamily="34" charset="0"/>
            </a:rPr>
            <a:t>2006-2019</a:t>
          </a:r>
          <a:endParaRPr lang="en-GB" sz="1800" dirty="0">
            <a:solidFill>
              <a:schemeClr val="bg1"/>
            </a:solidFill>
            <a:latin typeface="Berlin Sans FB Demi" panose="020E0802020502020306" pitchFamily="34" charset="0"/>
          </a:endParaRPr>
        </a:p>
      </dgm:t>
    </dgm:pt>
    <dgm:pt modelId="{5334EE08-E403-4DCA-A893-3C6CF45D9AE0}" type="parTrans" cxnId="{86FC3D8A-D5D3-4928-B9E5-0B28A097D179}">
      <dgm:prSet/>
      <dgm:spPr/>
      <dgm:t>
        <a:bodyPr/>
        <a:lstStyle/>
        <a:p>
          <a:endParaRPr lang="en-GB"/>
        </a:p>
      </dgm:t>
    </dgm:pt>
    <dgm:pt modelId="{E091D8B6-02B7-4FDB-91E0-5A14FABCBA72}" type="sibTrans" cxnId="{86FC3D8A-D5D3-4928-B9E5-0B28A097D179}">
      <dgm:prSet/>
      <dgm:spPr/>
      <dgm:t>
        <a:bodyPr/>
        <a:lstStyle/>
        <a:p>
          <a:endParaRPr lang="en-GB"/>
        </a:p>
      </dgm:t>
    </dgm:pt>
    <dgm:pt modelId="{CF8E0EB1-AF9F-4E50-8392-E52159A473EF}">
      <dgm:prSet phldrT="[Testo]" custT="1"/>
      <dgm:spPr/>
      <dgm:t>
        <a:bodyPr/>
        <a:lstStyle/>
        <a:p>
          <a:r>
            <a:rPr lang="it-IT" sz="1800" dirty="0">
              <a:solidFill>
                <a:schemeClr val="bg1"/>
              </a:solidFill>
              <a:latin typeface="Berlin Sans FB Demi" panose="020E0802020502020306" pitchFamily="34" charset="0"/>
            </a:rPr>
            <a:t>T+1: </a:t>
          </a:r>
        </a:p>
        <a:p>
          <a:r>
            <a:rPr lang="it-IT" sz="1800" dirty="0">
              <a:solidFill>
                <a:schemeClr val="bg1"/>
              </a:solidFill>
              <a:latin typeface="Berlin Sans FB Demi" panose="020E0802020502020306" pitchFamily="34" charset="0"/>
            </a:rPr>
            <a:t>2020</a:t>
          </a:r>
          <a:endParaRPr lang="en-GB" sz="1800" dirty="0">
            <a:solidFill>
              <a:schemeClr val="bg1"/>
            </a:solidFill>
            <a:latin typeface="Berlin Sans FB Demi" panose="020E0802020502020306" pitchFamily="34" charset="0"/>
          </a:endParaRPr>
        </a:p>
      </dgm:t>
    </dgm:pt>
    <dgm:pt modelId="{03BAF2D7-7647-4AEB-831B-C0AF8CCAB48A}" type="parTrans" cxnId="{77FC7518-EB6C-45D1-A542-5DB172B5204D}">
      <dgm:prSet/>
      <dgm:spPr/>
      <dgm:t>
        <a:bodyPr/>
        <a:lstStyle/>
        <a:p>
          <a:endParaRPr lang="en-GB"/>
        </a:p>
      </dgm:t>
    </dgm:pt>
    <dgm:pt modelId="{05A0BB8C-EE79-444D-AC1C-D37A94E987FA}" type="sibTrans" cxnId="{77FC7518-EB6C-45D1-A542-5DB172B5204D}">
      <dgm:prSet/>
      <dgm:spPr/>
      <dgm:t>
        <a:bodyPr/>
        <a:lstStyle/>
        <a:p>
          <a:endParaRPr lang="en-GB"/>
        </a:p>
      </dgm:t>
    </dgm:pt>
    <dgm:pt modelId="{5CFE4580-18A2-4AD0-8385-50AF16FD813E}">
      <dgm:prSet phldrT="[Testo]" custT="1"/>
      <dgm:spPr/>
      <dgm:t>
        <a:bodyPr/>
        <a:lstStyle/>
        <a:p>
          <a:r>
            <a:rPr lang="it-IT" sz="1800" dirty="0">
              <a:solidFill>
                <a:schemeClr val="bg1"/>
              </a:solidFill>
              <a:latin typeface="Berlin Sans FB Demi" panose="020E0802020502020306" pitchFamily="34" charset="0"/>
            </a:rPr>
            <a:t>T+2: </a:t>
          </a:r>
        </a:p>
        <a:p>
          <a:r>
            <a:rPr lang="it-IT" sz="1800" dirty="0">
              <a:solidFill>
                <a:schemeClr val="bg1"/>
              </a:solidFill>
              <a:latin typeface="Berlin Sans FB Demi" panose="020E0802020502020306" pitchFamily="34" charset="0"/>
            </a:rPr>
            <a:t>2021</a:t>
          </a:r>
          <a:endParaRPr lang="en-GB" sz="1800" dirty="0">
            <a:solidFill>
              <a:schemeClr val="bg1"/>
            </a:solidFill>
            <a:latin typeface="Berlin Sans FB Demi" panose="020E0802020502020306" pitchFamily="34" charset="0"/>
          </a:endParaRPr>
        </a:p>
      </dgm:t>
    </dgm:pt>
    <dgm:pt modelId="{9DAC0DCA-870B-44DB-A3DF-5E1CC0D197A3}" type="parTrans" cxnId="{17B5B587-B7BF-493C-A912-2670A4CC77E2}">
      <dgm:prSet/>
      <dgm:spPr/>
      <dgm:t>
        <a:bodyPr/>
        <a:lstStyle/>
        <a:p>
          <a:endParaRPr lang="en-GB"/>
        </a:p>
      </dgm:t>
    </dgm:pt>
    <dgm:pt modelId="{389994D6-FCF5-4893-B650-FAA8DDE1EC7D}" type="sibTrans" cxnId="{17B5B587-B7BF-493C-A912-2670A4CC77E2}">
      <dgm:prSet/>
      <dgm:spPr/>
      <dgm:t>
        <a:bodyPr/>
        <a:lstStyle/>
        <a:p>
          <a:endParaRPr lang="en-GB"/>
        </a:p>
      </dgm:t>
    </dgm:pt>
    <dgm:pt modelId="{072FD47D-2343-4189-84AF-FBC44E3468D9}">
      <dgm:prSet phldrT="[Testo]" custT="1"/>
      <dgm:spPr/>
      <dgm:t>
        <a:bodyPr/>
        <a:lstStyle/>
        <a:p>
          <a:r>
            <a:rPr lang="it-IT" sz="1800" dirty="0">
              <a:solidFill>
                <a:schemeClr val="bg1"/>
              </a:solidFill>
              <a:latin typeface="Berlin Sans FB Demi" panose="020E0802020502020306" pitchFamily="34" charset="0"/>
            </a:rPr>
            <a:t>T+3: </a:t>
          </a:r>
        </a:p>
        <a:p>
          <a:r>
            <a:rPr lang="it-IT" sz="1800" dirty="0">
              <a:solidFill>
                <a:schemeClr val="bg1"/>
              </a:solidFill>
              <a:latin typeface="Berlin Sans FB Demi" panose="020E0802020502020306" pitchFamily="34" charset="0"/>
            </a:rPr>
            <a:t>2022</a:t>
          </a:r>
          <a:endParaRPr lang="en-GB" sz="1800" dirty="0">
            <a:solidFill>
              <a:schemeClr val="bg1"/>
            </a:solidFill>
            <a:latin typeface="Berlin Sans FB Demi" panose="020E0802020502020306" pitchFamily="34" charset="0"/>
          </a:endParaRPr>
        </a:p>
      </dgm:t>
    </dgm:pt>
    <dgm:pt modelId="{7B580729-125E-4B2F-A754-D76DB6E79091}" type="parTrans" cxnId="{1B468660-BF8B-42AB-BC11-764360224890}">
      <dgm:prSet/>
      <dgm:spPr/>
      <dgm:t>
        <a:bodyPr/>
        <a:lstStyle/>
        <a:p>
          <a:endParaRPr lang="en-GB"/>
        </a:p>
      </dgm:t>
    </dgm:pt>
    <dgm:pt modelId="{90167B3F-28EC-4C61-B344-36AFF851BB1F}" type="sibTrans" cxnId="{1B468660-BF8B-42AB-BC11-764360224890}">
      <dgm:prSet/>
      <dgm:spPr/>
      <dgm:t>
        <a:bodyPr/>
        <a:lstStyle/>
        <a:p>
          <a:endParaRPr lang="en-GB"/>
        </a:p>
      </dgm:t>
    </dgm:pt>
    <dgm:pt modelId="{2DA7DF02-A447-4661-8CC3-B72A14BBBD7C}" type="pres">
      <dgm:prSet presAssocID="{DB6288B1-7556-45D1-9174-7765EF570E7F}" presName="rootnode" presStyleCnt="0">
        <dgm:presLayoutVars>
          <dgm:chMax/>
          <dgm:chPref/>
          <dgm:dir/>
          <dgm:animLvl val="lvl"/>
        </dgm:presLayoutVars>
      </dgm:prSet>
      <dgm:spPr/>
    </dgm:pt>
    <dgm:pt modelId="{7CEE6C7C-953A-418E-9EAC-47E12BD638B6}" type="pres">
      <dgm:prSet presAssocID="{B1E09936-1207-488F-8AAA-E3988D914A8A}" presName="composite" presStyleCnt="0"/>
      <dgm:spPr/>
    </dgm:pt>
    <dgm:pt modelId="{AD369F5C-687D-4163-85F5-3CEFB142F4AE}" type="pres">
      <dgm:prSet presAssocID="{B1E09936-1207-488F-8AAA-E3988D914A8A}" presName="LShape" presStyleLbl="alignNode1" presStyleIdx="0" presStyleCnt="7" custScaleX="124617" custLinFactNeighborX="1662" custLinFactNeighborY="-2728"/>
      <dgm:spPr/>
    </dgm:pt>
    <dgm:pt modelId="{0ED4B5F4-AC23-4782-97A5-ECA04896903F}" type="pres">
      <dgm:prSet presAssocID="{B1E09936-1207-488F-8AAA-E3988D914A8A}" presName="ParentText" presStyleLbl="revTx" presStyleIdx="0" presStyleCnt="4" custScaleX="113115">
        <dgm:presLayoutVars>
          <dgm:chMax val="0"/>
          <dgm:chPref val="0"/>
          <dgm:bulletEnabled val="1"/>
        </dgm:presLayoutVars>
      </dgm:prSet>
      <dgm:spPr/>
    </dgm:pt>
    <dgm:pt modelId="{6DC56BED-B428-4DCE-9F2B-E785FC365690}" type="pres">
      <dgm:prSet presAssocID="{B1E09936-1207-488F-8AAA-E3988D914A8A}" presName="Triangle" presStyleLbl="alignNode1" presStyleIdx="1" presStyleCnt="7"/>
      <dgm:spPr/>
    </dgm:pt>
    <dgm:pt modelId="{C145A0D0-DF0C-438C-BB50-59616C5A3C88}" type="pres">
      <dgm:prSet presAssocID="{E091D8B6-02B7-4FDB-91E0-5A14FABCBA72}" presName="sibTrans" presStyleCnt="0"/>
      <dgm:spPr/>
    </dgm:pt>
    <dgm:pt modelId="{961A74C5-8D56-4E7E-8162-5448610325F8}" type="pres">
      <dgm:prSet presAssocID="{E091D8B6-02B7-4FDB-91E0-5A14FABCBA72}" presName="space" presStyleCnt="0"/>
      <dgm:spPr/>
    </dgm:pt>
    <dgm:pt modelId="{AFF0D311-3A82-4138-B52E-C76A4549D83E}" type="pres">
      <dgm:prSet presAssocID="{CF8E0EB1-AF9F-4E50-8392-E52159A473EF}" presName="composite" presStyleCnt="0"/>
      <dgm:spPr/>
    </dgm:pt>
    <dgm:pt modelId="{2163C9BD-71BB-44DE-9222-09F44D3DCC76}" type="pres">
      <dgm:prSet presAssocID="{CF8E0EB1-AF9F-4E50-8392-E52159A473EF}" presName="LShape" presStyleLbl="alignNode1" presStyleIdx="2" presStyleCnt="7"/>
      <dgm:spPr/>
    </dgm:pt>
    <dgm:pt modelId="{7C0AAC4C-8CB9-4ADB-A42C-29FD88BC726E}" type="pres">
      <dgm:prSet presAssocID="{CF8E0EB1-AF9F-4E50-8392-E52159A473EF}" presName="ParentText" presStyleLbl="revTx" presStyleIdx="1" presStyleCnt="4">
        <dgm:presLayoutVars>
          <dgm:chMax val="0"/>
          <dgm:chPref val="0"/>
          <dgm:bulletEnabled val="1"/>
        </dgm:presLayoutVars>
      </dgm:prSet>
      <dgm:spPr/>
    </dgm:pt>
    <dgm:pt modelId="{27B61F35-CA8E-4A12-AA1B-D232CAA43037}" type="pres">
      <dgm:prSet presAssocID="{CF8E0EB1-AF9F-4E50-8392-E52159A473EF}" presName="Triangle" presStyleLbl="alignNode1" presStyleIdx="3" presStyleCnt="7"/>
      <dgm:spPr/>
    </dgm:pt>
    <dgm:pt modelId="{128E31A7-5452-4D59-9484-1D4E51CFEA53}" type="pres">
      <dgm:prSet presAssocID="{05A0BB8C-EE79-444D-AC1C-D37A94E987FA}" presName="sibTrans" presStyleCnt="0"/>
      <dgm:spPr/>
    </dgm:pt>
    <dgm:pt modelId="{46A52B97-2A43-4748-9726-892109B2C0FF}" type="pres">
      <dgm:prSet presAssocID="{05A0BB8C-EE79-444D-AC1C-D37A94E987FA}" presName="space" presStyleCnt="0"/>
      <dgm:spPr/>
    </dgm:pt>
    <dgm:pt modelId="{17366B97-58FF-4830-9026-3FAC87280708}" type="pres">
      <dgm:prSet presAssocID="{5CFE4580-18A2-4AD0-8385-50AF16FD813E}" presName="composite" presStyleCnt="0"/>
      <dgm:spPr/>
    </dgm:pt>
    <dgm:pt modelId="{E9FD0FED-DFF6-45CD-9EEC-D45281A76BB8}" type="pres">
      <dgm:prSet presAssocID="{5CFE4580-18A2-4AD0-8385-50AF16FD813E}" presName="LShape" presStyleLbl="alignNode1" presStyleIdx="4" presStyleCnt="7"/>
      <dgm:spPr/>
    </dgm:pt>
    <dgm:pt modelId="{8B41B492-955B-4B06-8E16-62F09E78FD49}" type="pres">
      <dgm:prSet presAssocID="{5CFE4580-18A2-4AD0-8385-50AF16FD813E}" presName="ParentText" presStyleLbl="revTx" presStyleIdx="2" presStyleCnt="4">
        <dgm:presLayoutVars>
          <dgm:chMax val="0"/>
          <dgm:chPref val="0"/>
          <dgm:bulletEnabled val="1"/>
        </dgm:presLayoutVars>
      </dgm:prSet>
      <dgm:spPr/>
    </dgm:pt>
    <dgm:pt modelId="{70A0C863-72B6-4B43-8CDB-9E21E6E51EEA}" type="pres">
      <dgm:prSet presAssocID="{5CFE4580-18A2-4AD0-8385-50AF16FD813E}" presName="Triangle" presStyleLbl="alignNode1" presStyleIdx="5" presStyleCnt="7"/>
      <dgm:spPr/>
    </dgm:pt>
    <dgm:pt modelId="{5AFBB339-3828-45D8-85B8-17F92A9F5DD2}" type="pres">
      <dgm:prSet presAssocID="{389994D6-FCF5-4893-B650-FAA8DDE1EC7D}" presName="sibTrans" presStyleCnt="0"/>
      <dgm:spPr/>
    </dgm:pt>
    <dgm:pt modelId="{26AA1C78-A5AA-4746-B2B4-783D0371634D}" type="pres">
      <dgm:prSet presAssocID="{389994D6-FCF5-4893-B650-FAA8DDE1EC7D}" presName="space" presStyleCnt="0"/>
      <dgm:spPr/>
    </dgm:pt>
    <dgm:pt modelId="{6147A5BC-00A2-4EB3-8EE6-1F549401A31E}" type="pres">
      <dgm:prSet presAssocID="{072FD47D-2343-4189-84AF-FBC44E3468D9}" presName="composite" presStyleCnt="0"/>
      <dgm:spPr/>
    </dgm:pt>
    <dgm:pt modelId="{17919678-414D-4CC0-ADDA-F36CC10F8C0E}" type="pres">
      <dgm:prSet presAssocID="{072FD47D-2343-4189-84AF-FBC44E3468D9}" presName="LShape" presStyleLbl="alignNode1" presStyleIdx="6" presStyleCnt="7"/>
      <dgm:spPr/>
    </dgm:pt>
    <dgm:pt modelId="{E7B5BAC3-9405-412F-9DBF-61ABA9CC23FB}" type="pres">
      <dgm:prSet presAssocID="{072FD47D-2343-4189-84AF-FBC44E3468D9}" presName="ParentText" presStyleLbl="revTx" presStyleIdx="3" presStyleCnt="4">
        <dgm:presLayoutVars>
          <dgm:chMax val="0"/>
          <dgm:chPref val="0"/>
          <dgm:bulletEnabled val="1"/>
        </dgm:presLayoutVars>
      </dgm:prSet>
      <dgm:spPr/>
    </dgm:pt>
  </dgm:ptLst>
  <dgm:cxnLst>
    <dgm:cxn modelId="{77FC7518-EB6C-45D1-A542-5DB172B5204D}" srcId="{DB6288B1-7556-45D1-9174-7765EF570E7F}" destId="{CF8E0EB1-AF9F-4E50-8392-E52159A473EF}" srcOrd="1" destOrd="0" parTransId="{03BAF2D7-7647-4AEB-831B-C0AF8CCAB48A}" sibTransId="{05A0BB8C-EE79-444D-AC1C-D37A94E987FA}"/>
    <dgm:cxn modelId="{69C4231D-3065-40BE-8B9D-FE9E0260C718}" type="presOf" srcId="{072FD47D-2343-4189-84AF-FBC44E3468D9}" destId="{E7B5BAC3-9405-412F-9DBF-61ABA9CC23FB}" srcOrd="0" destOrd="0" presId="urn:microsoft.com/office/officeart/2009/3/layout/StepUpProcess"/>
    <dgm:cxn modelId="{B1885F25-A5B1-4042-A90F-9BBD65700737}" type="presOf" srcId="{B1E09936-1207-488F-8AAA-E3988D914A8A}" destId="{0ED4B5F4-AC23-4782-97A5-ECA04896903F}" srcOrd="0" destOrd="0" presId="urn:microsoft.com/office/officeart/2009/3/layout/StepUpProcess"/>
    <dgm:cxn modelId="{C9AD033D-0818-40CE-BC1E-85D91E80A07E}" type="presOf" srcId="{DB6288B1-7556-45D1-9174-7765EF570E7F}" destId="{2DA7DF02-A447-4661-8CC3-B72A14BBBD7C}" srcOrd="0" destOrd="0" presId="urn:microsoft.com/office/officeart/2009/3/layout/StepUpProcess"/>
    <dgm:cxn modelId="{89BD585D-5C76-4B7D-B23C-EFFCB383E87B}" type="presOf" srcId="{5CFE4580-18A2-4AD0-8385-50AF16FD813E}" destId="{8B41B492-955B-4B06-8E16-62F09E78FD49}" srcOrd="0" destOrd="0" presId="urn:microsoft.com/office/officeart/2009/3/layout/StepUpProcess"/>
    <dgm:cxn modelId="{1B468660-BF8B-42AB-BC11-764360224890}" srcId="{DB6288B1-7556-45D1-9174-7765EF570E7F}" destId="{072FD47D-2343-4189-84AF-FBC44E3468D9}" srcOrd="3" destOrd="0" parTransId="{7B580729-125E-4B2F-A754-D76DB6E79091}" sibTransId="{90167B3F-28EC-4C61-B344-36AFF851BB1F}"/>
    <dgm:cxn modelId="{17B5B587-B7BF-493C-A912-2670A4CC77E2}" srcId="{DB6288B1-7556-45D1-9174-7765EF570E7F}" destId="{5CFE4580-18A2-4AD0-8385-50AF16FD813E}" srcOrd="2" destOrd="0" parTransId="{9DAC0DCA-870B-44DB-A3DF-5E1CC0D197A3}" sibTransId="{389994D6-FCF5-4893-B650-FAA8DDE1EC7D}"/>
    <dgm:cxn modelId="{86FC3D8A-D5D3-4928-B9E5-0B28A097D179}" srcId="{DB6288B1-7556-45D1-9174-7765EF570E7F}" destId="{B1E09936-1207-488F-8AAA-E3988D914A8A}" srcOrd="0" destOrd="0" parTransId="{5334EE08-E403-4DCA-A893-3C6CF45D9AE0}" sibTransId="{E091D8B6-02B7-4FDB-91E0-5A14FABCBA72}"/>
    <dgm:cxn modelId="{68A9D6E2-6659-41CE-BBCD-C1444C229BDC}" type="presOf" srcId="{CF8E0EB1-AF9F-4E50-8392-E52159A473EF}" destId="{7C0AAC4C-8CB9-4ADB-A42C-29FD88BC726E}" srcOrd="0" destOrd="0" presId="urn:microsoft.com/office/officeart/2009/3/layout/StepUpProcess"/>
    <dgm:cxn modelId="{A17369AA-422B-4687-8652-C3F10D7206E9}" type="presParOf" srcId="{2DA7DF02-A447-4661-8CC3-B72A14BBBD7C}" destId="{7CEE6C7C-953A-418E-9EAC-47E12BD638B6}" srcOrd="0" destOrd="0" presId="urn:microsoft.com/office/officeart/2009/3/layout/StepUpProcess"/>
    <dgm:cxn modelId="{E9B4F0CB-B11B-44A9-B557-D729960C488A}" type="presParOf" srcId="{7CEE6C7C-953A-418E-9EAC-47E12BD638B6}" destId="{AD369F5C-687D-4163-85F5-3CEFB142F4AE}" srcOrd="0" destOrd="0" presId="urn:microsoft.com/office/officeart/2009/3/layout/StepUpProcess"/>
    <dgm:cxn modelId="{D00CCEE0-4D19-42D0-B7B2-82C315F02C91}" type="presParOf" srcId="{7CEE6C7C-953A-418E-9EAC-47E12BD638B6}" destId="{0ED4B5F4-AC23-4782-97A5-ECA04896903F}" srcOrd="1" destOrd="0" presId="urn:microsoft.com/office/officeart/2009/3/layout/StepUpProcess"/>
    <dgm:cxn modelId="{76AA1924-FCE5-47A9-BAE3-EBD9972FA464}" type="presParOf" srcId="{7CEE6C7C-953A-418E-9EAC-47E12BD638B6}" destId="{6DC56BED-B428-4DCE-9F2B-E785FC365690}" srcOrd="2" destOrd="0" presId="urn:microsoft.com/office/officeart/2009/3/layout/StepUpProcess"/>
    <dgm:cxn modelId="{33E8F98F-386A-42D7-8FD4-78C4B9A1CFC0}" type="presParOf" srcId="{2DA7DF02-A447-4661-8CC3-B72A14BBBD7C}" destId="{C145A0D0-DF0C-438C-BB50-59616C5A3C88}" srcOrd="1" destOrd="0" presId="urn:microsoft.com/office/officeart/2009/3/layout/StepUpProcess"/>
    <dgm:cxn modelId="{482C0105-DEA9-45FC-9848-5C1F4B3EB750}" type="presParOf" srcId="{C145A0D0-DF0C-438C-BB50-59616C5A3C88}" destId="{961A74C5-8D56-4E7E-8162-5448610325F8}" srcOrd="0" destOrd="0" presId="urn:microsoft.com/office/officeart/2009/3/layout/StepUpProcess"/>
    <dgm:cxn modelId="{93BDB836-644D-4799-A73F-483B6B5178DC}" type="presParOf" srcId="{2DA7DF02-A447-4661-8CC3-B72A14BBBD7C}" destId="{AFF0D311-3A82-4138-B52E-C76A4549D83E}" srcOrd="2" destOrd="0" presId="urn:microsoft.com/office/officeart/2009/3/layout/StepUpProcess"/>
    <dgm:cxn modelId="{8727B84A-C38E-4B3C-AB70-317F7052E279}" type="presParOf" srcId="{AFF0D311-3A82-4138-B52E-C76A4549D83E}" destId="{2163C9BD-71BB-44DE-9222-09F44D3DCC76}" srcOrd="0" destOrd="0" presId="urn:microsoft.com/office/officeart/2009/3/layout/StepUpProcess"/>
    <dgm:cxn modelId="{CFA9BBDF-63DE-4992-92E7-7E7B80D29584}" type="presParOf" srcId="{AFF0D311-3A82-4138-B52E-C76A4549D83E}" destId="{7C0AAC4C-8CB9-4ADB-A42C-29FD88BC726E}" srcOrd="1" destOrd="0" presId="urn:microsoft.com/office/officeart/2009/3/layout/StepUpProcess"/>
    <dgm:cxn modelId="{04F69F1C-6663-40B7-8CDC-101F8BB2DDDD}" type="presParOf" srcId="{AFF0D311-3A82-4138-B52E-C76A4549D83E}" destId="{27B61F35-CA8E-4A12-AA1B-D232CAA43037}" srcOrd="2" destOrd="0" presId="urn:microsoft.com/office/officeart/2009/3/layout/StepUpProcess"/>
    <dgm:cxn modelId="{DD8738C2-1026-4406-AE51-9BCD59578235}" type="presParOf" srcId="{2DA7DF02-A447-4661-8CC3-B72A14BBBD7C}" destId="{128E31A7-5452-4D59-9484-1D4E51CFEA53}" srcOrd="3" destOrd="0" presId="urn:microsoft.com/office/officeart/2009/3/layout/StepUpProcess"/>
    <dgm:cxn modelId="{D93C97A8-1D23-4A20-950F-DA3A5D0A4B15}" type="presParOf" srcId="{128E31A7-5452-4D59-9484-1D4E51CFEA53}" destId="{46A52B97-2A43-4748-9726-892109B2C0FF}" srcOrd="0" destOrd="0" presId="urn:microsoft.com/office/officeart/2009/3/layout/StepUpProcess"/>
    <dgm:cxn modelId="{7CC21C78-01A5-451D-8902-23D196DA9C91}" type="presParOf" srcId="{2DA7DF02-A447-4661-8CC3-B72A14BBBD7C}" destId="{17366B97-58FF-4830-9026-3FAC87280708}" srcOrd="4" destOrd="0" presId="urn:microsoft.com/office/officeart/2009/3/layout/StepUpProcess"/>
    <dgm:cxn modelId="{A3037B89-D8F2-499E-8489-08DDED31CECD}" type="presParOf" srcId="{17366B97-58FF-4830-9026-3FAC87280708}" destId="{E9FD0FED-DFF6-45CD-9EEC-D45281A76BB8}" srcOrd="0" destOrd="0" presId="urn:microsoft.com/office/officeart/2009/3/layout/StepUpProcess"/>
    <dgm:cxn modelId="{3CB19268-670B-43A4-ADF9-8FD93FADB0F5}" type="presParOf" srcId="{17366B97-58FF-4830-9026-3FAC87280708}" destId="{8B41B492-955B-4B06-8E16-62F09E78FD49}" srcOrd="1" destOrd="0" presId="urn:microsoft.com/office/officeart/2009/3/layout/StepUpProcess"/>
    <dgm:cxn modelId="{9825EBE8-AB1B-4CC7-AEEB-DD3EAEF93A38}" type="presParOf" srcId="{17366B97-58FF-4830-9026-3FAC87280708}" destId="{70A0C863-72B6-4B43-8CDB-9E21E6E51EEA}" srcOrd="2" destOrd="0" presId="urn:microsoft.com/office/officeart/2009/3/layout/StepUpProcess"/>
    <dgm:cxn modelId="{1BB1A9B9-D262-4F07-B926-A0579F0F301E}" type="presParOf" srcId="{2DA7DF02-A447-4661-8CC3-B72A14BBBD7C}" destId="{5AFBB339-3828-45D8-85B8-17F92A9F5DD2}" srcOrd="5" destOrd="0" presId="urn:microsoft.com/office/officeart/2009/3/layout/StepUpProcess"/>
    <dgm:cxn modelId="{AFD2D03A-86BB-4B0F-B2DD-95ACB3804BF6}" type="presParOf" srcId="{5AFBB339-3828-45D8-85B8-17F92A9F5DD2}" destId="{26AA1C78-A5AA-4746-B2B4-783D0371634D}" srcOrd="0" destOrd="0" presId="urn:microsoft.com/office/officeart/2009/3/layout/StepUpProcess"/>
    <dgm:cxn modelId="{AB418624-41AB-483F-AFC2-CEFBFDCF1E25}" type="presParOf" srcId="{2DA7DF02-A447-4661-8CC3-B72A14BBBD7C}" destId="{6147A5BC-00A2-4EB3-8EE6-1F549401A31E}" srcOrd="6" destOrd="0" presId="urn:microsoft.com/office/officeart/2009/3/layout/StepUpProcess"/>
    <dgm:cxn modelId="{40F6ECED-EFEC-43A6-858D-24371A1BAFBA}" type="presParOf" srcId="{6147A5BC-00A2-4EB3-8EE6-1F549401A31E}" destId="{17919678-414D-4CC0-ADDA-F36CC10F8C0E}" srcOrd="0" destOrd="0" presId="urn:microsoft.com/office/officeart/2009/3/layout/StepUpProcess"/>
    <dgm:cxn modelId="{8222B4D3-9092-42DC-9612-46E8290380CD}" type="presParOf" srcId="{6147A5BC-00A2-4EB3-8EE6-1F549401A31E}" destId="{E7B5BAC3-9405-412F-9DBF-61ABA9CC23FB}" srcOrd="1" destOrd="0" presId="urn:microsoft.com/office/officeart/2009/3/layout/StepUpProcess"/>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FFE4CA-A3F3-4D5C-8958-9E48FB7A3682}">
      <dsp:nvSpPr>
        <dsp:cNvPr id="0" name=""/>
        <dsp:cNvSpPr/>
      </dsp:nvSpPr>
      <dsp:spPr>
        <a:xfrm>
          <a:off x="7143" y="2068777"/>
          <a:ext cx="2135187" cy="128111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it-IT" sz="1900" kern="1200" dirty="0" err="1"/>
            <a:t>Removed</a:t>
          </a:r>
          <a:r>
            <a:rPr lang="it-IT" sz="1900" kern="1200" dirty="0"/>
            <a:t> </a:t>
          </a:r>
          <a:r>
            <a:rPr lang="it-IT" sz="1900" kern="1200" dirty="0" err="1"/>
            <a:t>outliers</a:t>
          </a:r>
          <a:r>
            <a:rPr lang="it-IT" sz="1900" kern="1200" dirty="0"/>
            <a:t> and large </a:t>
          </a:r>
          <a:r>
            <a:rPr lang="it-IT" sz="1900" kern="1200" dirty="0" err="1"/>
            <a:t>damage</a:t>
          </a:r>
          <a:endParaRPr lang="en-GB" sz="1900" kern="1200" dirty="0"/>
        </a:p>
      </dsp:txBody>
      <dsp:txXfrm>
        <a:off x="44665" y="2106299"/>
        <a:ext cx="2060143" cy="1206068"/>
      </dsp:txXfrm>
    </dsp:sp>
    <dsp:sp modelId="{7CE39763-E991-489F-94F2-0F33262A8620}">
      <dsp:nvSpPr>
        <dsp:cNvPr id="0" name=""/>
        <dsp:cNvSpPr/>
      </dsp:nvSpPr>
      <dsp:spPr>
        <a:xfrm>
          <a:off x="2355850" y="2444570"/>
          <a:ext cx="452659" cy="52952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GB" sz="1600" kern="1200"/>
        </a:p>
      </dsp:txBody>
      <dsp:txXfrm>
        <a:off x="2355850" y="2550475"/>
        <a:ext cx="316861" cy="317716"/>
      </dsp:txXfrm>
    </dsp:sp>
    <dsp:sp modelId="{8F8760B4-56EE-4BBC-800D-65D13A0683B1}">
      <dsp:nvSpPr>
        <dsp:cNvPr id="0" name=""/>
        <dsp:cNvSpPr/>
      </dsp:nvSpPr>
      <dsp:spPr>
        <a:xfrm>
          <a:off x="2996406" y="2068777"/>
          <a:ext cx="2135187" cy="128111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it-IT" sz="1900" kern="1200" dirty="0" err="1"/>
            <a:t>Removed</a:t>
          </a:r>
          <a:r>
            <a:rPr lang="it-IT" sz="1900" kern="1200" dirty="0"/>
            <a:t> zero </a:t>
          </a:r>
          <a:r>
            <a:rPr lang="it-IT" sz="1900" kern="1200" dirty="0" err="1"/>
            <a:t>variance</a:t>
          </a:r>
          <a:r>
            <a:rPr lang="it-IT" sz="1900" kern="1200" dirty="0"/>
            <a:t> </a:t>
          </a:r>
          <a:r>
            <a:rPr lang="it-IT" sz="1900" kern="1200" dirty="0" err="1"/>
            <a:t>predictors</a:t>
          </a:r>
          <a:r>
            <a:rPr lang="it-IT" sz="1900" kern="1200" dirty="0"/>
            <a:t> and </a:t>
          </a:r>
          <a:r>
            <a:rPr lang="it-IT" sz="1900" kern="1200" dirty="0" err="1"/>
            <a:t>correlated</a:t>
          </a:r>
          <a:r>
            <a:rPr lang="it-IT" sz="1900" kern="1200" dirty="0"/>
            <a:t> </a:t>
          </a:r>
          <a:r>
            <a:rPr lang="it-IT" sz="1900" kern="1200" dirty="0" err="1"/>
            <a:t>predictors</a:t>
          </a:r>
          <a:r>
            <a:rPr lang="it-IT" sz="1900" kern="1200" dirty="0"/>
            <a:t> </a:t>
          </a:r>
          <a:endParaRPr lang="en-GB" sz="1900" kern="1200" dirty="0"/>
        </a:p>
      </dsp:txBody>
      <dsp:txXfrm>
        <a:off x="3033928" y="2106299"/>
        <a:ext cx="2060143" cy="1206068"/>
      </dsp:txXfrm>
    </dsp:sp>
    <dsp:sp modelId="{424C1024-A41C-4728-9ABA-7C6C62C63F31}">
      <dsp:nvSpPr>
        <dsp:cNvPr id="0" name=""/>
        <dsp:cNvSpPr/>
      </dsp:nvSpPr>
      <dsp:spPr>
        <a:xfrm>
          <a:off x="5345112" y="2444570"/>
          <a:ext cx="452659" cy="52952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GB" sz="1600" kern="1200"/>
        </a:p>
      </dsp:txBody>
      <dsp:txXfrm>
        <a:off x="5345112" y="2550475"/>
        <a:ext cx="316861" cy="317716"/>
      </dsp:txXfrm>
    </dsp:sp>
    <dsp:sp modelId="{57F7781B-43DA-409A-9355-3ABF3860ADA2}">
      <dsp:nvSpPr>
        <dsp:cNvPr id="0" name=""/>
        <dsp:cNvSpPr/>
      </dsp:nvSpPr>
      <dsp:spPr>
        <a:xfrm>
          <a:off x="5985668" y="2068777"/>
          <a:ext cx="2135187" cy="128111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it-IT" sz="1900" kern="1200" dirty="0"/>
            <a:t>Features scaling for linear models and </a:t>
          </a:r>
          <a:r>
            <a:rPr lang="it-IT" sz="1900" kern="1200" dirty="0" err="1"/>
            <a:t>neural</a:t>
          </a:r>
          <a:r>
            <a:rPr lang="it-IT" sz="1900" kern="1200" dirty="0"/>
            <a:t> networks</a:t>
          </a:r>
          <a:endParaRPr lang="en-GB" sz="1900" kern="1200" dirty="0"/>
        </a:p>
      </dsp:txBody>
      <dsp:txXfrm>
        <a:off x="6023190" y="2106299"/>
        <a:ext cx="2060143" cy="120606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369F5C-687D-4163-85F5-3CEFB142F4AE}">
      <dsp:nvSpPr>
        <dsp:cNvPr id="0" name=""/>
        <dsp:cNvSpPr/>
      </dsp:nvSpPr>
      <dsp:spPr>
        <a:xfrm rot="5400000">
          <a:off x="1132178" y="97629"/>
          <a:ext cx="1012112" cy="1684132"/>
        </a:xfrm>
        <a:prstGeom prst="corner">
          <a:avLst>
            <a:gd name="adj1" fmla="val 16120"/>
            <a:gd name="adj2" fmla="val 161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ED4B5F4-AC23-4782-97A5-ECA04896903F}">
      <dsp:nvSpPr>
        <dsp:cNvPr id="0" name=""/>
        <dsp:cNvSpPr/>
      </dsp:nvSpPr>
      <dsp:spPr>
        <a:xfrm>
          <a:off x="935241" y="628432"/>
          <a:ext cx="1520444" cy="13327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it-IT" sz="1800" kern="1200" dirty="0">
              <a:solidFill>
                <a:schemeClr val="bg1"/>
              </a:solidFill>
              <a:latin typeface="Berlin Sans FB Demi" panose="020E0802020502020306" pitchFamily="34" charset="0"/>
            </a:rPr>
            <a:t>Train: </a:t>
          </a:r>
        </a:p>
        <a:p>
          <a:pPr marL="0" lvl="0" indent="0" algn="l" defTabSz="800100">
            <a:lnSpc>
              <a:spcPct val="90000"/>
            </a:lnSpc>
            <a:spcBef>
              <a:spcPct val="0"/>
            </a:spcBef>
            <a:spcAft>
              <a:spcPct val="35000"/>
            </a:spcAft>
            <a:buNone/>
          </a:pPr>
          <a:r>
            <a:rPr lang="it-IT" sz="1800" kern="1200" dirty="0">
              <a:solidFill>
                <a:schemeClr val="bg1"/>
              </a:solidFill>
              <a:latin typeface="Berlin Sans FB Demi" panose="020E0802020502020306" pitchFamily="34" charset="0"/>
            </a:rPr>
            <a:t>2006-2021</a:t>
          </a:r>
          <a:endParaRPr lang="en-GB" sz="1800" kern="1200" dirty="0">
            <a:solidFill>
              <a:schemeClr val="bg1"/>
            </a:solidFill>
            <a:latin typeface="Berlin Sans FB Demi" panose="020E0802020502020306" pitchFamily="34" charset="0"/>
          </a:endParaRPr>
        </a:p>
      </dsp:txBody>
      <dsp:txXfrm>
        <a:off x="935241" y="628432"/>
        <a:ext cx="1520444" cy="1332758"/>
      </dsp:txXfrm>
    </dsp:sp>
    <dsp:sp modelId="{6DC56BED-B428-4DCE-9F2B-E785FC365690}">
      <dsp:nvSpPr>
        <dsp:cNvPr id="0" name=""/>
        <dsp:cNvSpPr/>
      </dsp:nvSpPr>
      <dsp:spPr>
        <a:xfrm>
          <a:off x="2168809" y="1251"/>
          <a:ext cx="286876" cy="286876"/>
        </a:xfrm>
        <a:prstGeom prst="triangle">
          <a:avLst>
            <a:gd name="adj" fmla="val 10000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163C9BD-71BB-44DE-9222-09F44D3DCC76}">
      <dsp:nvSpPr>
        <dsp:cNvPr id="0" name=""/>
        <dsp:cNvSpPr/>
      </dsp:nvSpPr>
      <dsp:spPr>
        <a:xfrm rot="5400000">
          <a:off x="2965508" y="-335346"/>
          <a:ext cx="1012112" cy="1684132"/>
        </a:xfrm>
        <a:prstGeom prst="corner">
          <a:avLst>
            <a:gd name="adj1" fmla="val 16120"/>
            <a:gd name="adj2" fmla="val 161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C0AAC4C-8CB9-4ADB-A42C-29FD88BC726E}">
      <dsp:nvSpPr>
        <dsp:cNvPr id="0" name=""/>
        <dsp:cNvSpPr/>
      </dsp:nvSpPr>
      <dsp:spPr>
        <a:xfrm>
          <a:off x="2796561" y="167846"/>
          <a:ext cx="1520444" cy="13327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it-IT" sz="1800" kern="1200" dirty="0">
              <a:solidFill>
                <a:schemeClr val="bg1"/>
              </a:solidFill>
              <a:latin typeface="Berlin Sans FB Demi" panose="020E0802020502020306" pitchFamily="34" charset="0"/>
            </a:rPr>
            <a:t>Test: </a:t>
          </a:r>
        </a:p>
        <a:p>
          <a:pPr marL="0" lvl="0" indent="0" algn="l" defTabSz="800100">
            <a:lnSpc>
              <a:spcPct val="90000"/>
            </a:lnSpc>
            <a:spcBef>
              <a:spcPct val="0"/>
            </a:spcBef>
            <a:spcAft>
              <a:spcPct val="35000"/>
            </a:spcAft>
            <a:buNone/>
          </a:pPr>
          <a:r>
            <a:rPr lang="it-IT" sz="1800" kern="1200" dirty="0">
              <a:solidFill>
                <a:schemeClr val="bg1"/>
              </a:solidFill>
              <a:latin typeface="Berlin Sans FB Demi" panose="020E0802020502020306" pitchFamily="34" charset="0"/>
            </a:rPr>
            <a:t>2022</a:t>
          </a:r>
          <a:endParaRPr lang="en-GB" sz="1800" kern="1200" dirty="0">
            <a:solidFill>
              <a:schemeClr val="bg1"/>
            </a:solidFill>
            <a:latin typeface="Berlin Sans FB Demi" panose="020E0802020502020306" pitchFamily="34" charset="0"/>
          </a:endParaRPr>
        </a:p>
      </dsp:txBody>
      <dsp:txXfrm>
        <a:off x="2796561" y="167846"/>
        <a:ext cx="1520444" cy="133275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369F5C-687D-4163-85F5-3CEFB142F4AE}">
      <dsp:nvSpPr>
        <dsp:cNvPr id="0" name=""/>
        <dsp:cNvSpPr/>
      </dsp:nvSpPr>
      <dsp:spPr>
        <a:xfrm rot="5400000">
          <a:off x="805217" y="622834"/>
          <a:ext cx="776528" cy="1610209"/>
        </a:xfrm>
        <a:prstGeom prst="corner">
          <a:avLst>
            <a:gd name="adj1" fmla="val 16120"/>
            <a:gd name="adj2" fmla="val 161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ED4B5F4-AC23-4782-97A5-ECA04896903F}">
      <dsp:nvSpPr>
        <dsp:cNvPr id="0" name=""/>
        <dsp:cNvSpPr/>
      </dsp:nvSpPr>
      <dsp:spPr>
        <a:xfrm>
          <a:off x="577624" y="1189126"/>
          <a:ext cx="1319530" cy="10225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it-IT" sz="1800" kern="1200" dirty="0">
              <a:solidFill>
                <a:schemeClr val="bg1"/>
              </a:solidFill>
              <a:latin typeface="Berlin Sans FB Demi" panose="020E0802020502020306" pitchFamily="34" charset="0"/>
            </a:rPr>
            <a:t>Train: </a:t>
          </a:r>
        </a:p>
        <a:p>
          <a:pPr marL="0" lvl="0" indent="0" algn="l" defTabSz="800100">
            <a:lnSpc>
              <a:spcPct val="90000"/>
            </a:lnSpc>
            <a:spcBef>
              <a:spcPct val="0"/>
            </a:spcBef>
            <a:spcAft>
              <a:spcPct val="35000"/>
            </a:spcAft>
            <a:buNone/>
          </a:pPr>
          <a:r>
            <a:rPr lang="it-IT" sz="1800" kern="1200" dirty="0">
              <a:solidFill>
                <a:schemeClr val="bg1"/>
              </a:solidFill>
              <a:latin typeface="Berlin Sans FB Demi" panose="020E0802020502020306" pitchFamily="34" charset="0"/>
            </a:rPr>
            <a:t>2006-2019</a:t>
          </a:r>
          <a:endParaRPr lang="en-GB" sz="1800" kern="1200" dirty="0">
            <a:solidFill>
              <a:schemeClr val="bg1"/>
            </a:solidFill>
            <a:latin typeface="Berlin Sans FB Demi" panose="020E0802020502020306" pitchFamily="34" charset="0"/>
          </a:endParaRPr>
        </a:p>
      </dsp:txBody>
      <dsp:txXfrm>
        <a:off x="577624" y="1189126"/>
        <a:ext cx="1319530" cy="1022539"/>
      </dsp:txXfrm>
    </dsp:sp>
    <dsp:sp modelId="{6DC56BED-B428-4DCE-9F2B-E785FC365690}">
      <dsp:nvSpPr>
        <dsp:cNvPr id="0" name=""/>
        <dsp:cNvSpPr/>
      </dsp:nvSpPr>
      <dsp:spPr>
        <a:xfrm>
          <a:off x="1600558" y="707931"/>
          <a:ext cx="220101" cy="220101"/>
        </a:xfrm>
        <a:prstGeom prst="triangle">
          <a:avLst>
            <a:gd name="adj" fmla="val 10000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163C9BD-71BB-44DE-9222-09F44D3DCC76}">
      <dsp:nvSpPr>
        <dsp:cNvPr id="0" name=""/>
        <dsp:cNvSpPr/>
      </dsp:nvSpPr>
      <dsp:spPr>
        <a:xfrm rot="5400000">
          <a:off x="2368266" y="449681"/>
          <a:ext cx="776528" cy="1292126"/>
        </a:xfrm>
        <a:prstGeom prst="corner">
          <a:avLst>
            <a:gd name="adj1" fmla="val 16120"/>
            <a:gd name="adj2" fmla="val 161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C0AAC4C-8CB9-4ADB-A42C-29FD88BC726E}">
      <dsp:nvSpPr>
        <dsp:cNvPr id="0" name=""/>
        <dsp:cNvSpPr/>
      </dsp:nvSpPr>
      <dsp:spPr>
        <a:xfrm>
          <a:off x="2238644" y="835749"/>
          <a:ext cx="1166539" cy="10225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it-IT" sz="1800" kern="1200" dirty="0">
              <a:solidFill>
                <a:schemeClr val="bg1"/>
              </a:solidFill>
              <a:latin typeface="Berlin Sans FB Demi" panose="020E0802020502020306" pitchFamily="34" charset="0"/>
            </a:rPr>
            <a:t>T+1: </a:t>
          </a:r>
        </a:p>
        <a:p>
          <a:pPr marL="0" lvl="0" indent="0" algn="l" defTabSz="800100">
            <a:lnSpc>
              <a:spcPct val="90000"/>
            </a:lnSpc>
            <a:spcBef>
              <a:spcPct val="0"/>
            </a:spcBef>
            <a:spcAft>
              <a:spcPct val="35000"/>
            </a:spcAft>
            <a:buNone/>
          </a:pPr>
          <a:r>
            <a:rPr lang="it-IT" sz="1800" kern="1200" dirty="0">
              <a:solidFill>
                <a:schemeClr val="bg1"/>
              </a:solidFill>
              <a:latin typeface="Berlin Sans FB Demi" panose="020E0802020502020306" pitchFamily="34" charset="0"/>
            </a:rPr>
            <a:t>2020</a:t>
          </a:r>
          <a:endParaRPr lang="en-GB" sz="1800" kern="1200" dirty="0">
            <a:solidFill>
              <a:schemeClr val="bg1"/>
            </a:solidFill>
            <a:latin typeface="Berlin Sans FB Demi" panose="020E0802020502020306" pitchFamily="34" charset="0"/>
          </a:endParaRPr>
        </a:p>
      </dsp:txBody>
      <dsp:txXfrm>
        <a:off x="2238644" y="835749"/>
        <a:ext cx="1166539" cy="1022539"/>
      </dsp:txXfrm>
    </dsp:sp>
    <dsp:sp modelId="{27B61F35-CA8E-4A12-AA1B-D232CAA43037}">
      <dsp:nvSpPr>
        <dsp:cNvPr id="0" name=""/>
        <dsp:cNvSpPr/>
      </dsp:nvSpPr>
      <dsp:spPr>
        <a:xfrm>
          <a:off x="3185081" y="354553"/>
          <a:ext cx="220101" cy="220101"/>
        </a:xfrm>
        <a:prstGeom prst="triangle">
          <a:avLst>
            <a:gd name="adj" fmla="val 10000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9FD0FED-DFF6-45CD-9EEC-D45281A76BB8}">
      <dsp:nvSpPr>
        <dsp:cNvPr id="0" name=""/>
        <dsp:cNvSpPr/>
      </dsp:nvSpPr>
      <dsp:spPr>
        <a:xfrm rot="5400000">
          <a:off x="4111831" y="96303"/>
          <a:ext cx="776528" cy="1292126"/>
        </a:xfrm>
        <a:prstGeom prst="corner">
          <a:avLst>
            <a:gd name="adj1" fmla="val 16120"/>
            <a:gd name="adj2" fmla="val 161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B41B492-955B-4B06-8E16-62F09E78FD49}">
      <dsp:nvSpPr>
        <dsp:cNvPr id="0" name=""/>
        <dsp:cNvSpPr/>
      </dsp:nvSpPr>
      <dsp:spPr>
        <a:xfrm>
          <a:off x="3982209" y="482371"/>
          <a:ext cx="1166539" cy="10225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it-IT" sz="1800" kern="1200" dirty="0">
              <a:solidFill>
                <a:schemeClr val="bg1"/>
              </a:solidFill>
              <a:latin typeface="Berlin Sans FB Demi" panose="020E0802020502020306" pitchFamily="34" charset="0"/>
            </a:rPr>
            <a:t>T+2: </a:t>
          </a:r>
        </a:p>
        <a:p>
          <a:pPr marL="0" lvl="0" indent="0" algn="l" defTabSz="800100">
            <a:lnSpc>
              <a:spcPct val="90000"/>
            </a:lnSpc>
            <a:spcBef>
              <a:spcPct val="0"/>
            </a:spcBef>
            <a:spcAft>
              <a:spcPct val="35000"/>
            </a:spcAft>
            <a:buNone/>
          </a:pPr>
          <a:r>
            <a:rPr lang="it-IT" sz="1800" kern="1200" dirty="0">
              <a:solidFill>
                <a:schemeClr val="bg1"/>
              </a:solidFill>
              <a:latin typeface="Berlin Sans FB Demi" panose="020E0802020502020306" pitchFamily="34" charset="0"/>
            </a:rPr>
            <a:t>2021</a:t>
          </a:r>
          <a:endParaRPr lang="en-GB" sz="1800" kern="1200" dirty="0">
            <a:solidFill>
              <a:schemeClr val="bg1"/>
            </a:solidFill>
            <a:latin typeface="Berlin Sans FB Demi" panose="020E0802020502020306" pitchFamily="34" charset="0"/>
          </a:endParaRPr>
        </a:p>
      </dsp:txBody>
      <dsp:txXfrm>
        <a:off x="3982209" y="482371"/>
        <a:ext cx="1166539" cy="1022539"/>
      </dsp:txXfrm>
    </dsp:sp>
    <dsp:sp modelId="{70A0C863-72B6-4B43-8CDB-9E21E6E51EEA}">
      <dsp:nvSpPr>
        <dsp:cNvPr id="0" name=""/>
        <dsp:cNvSpPr/>
      </dsp:nvSpPr>
      <dsp:spPr>
        <a:xfrm>
          <a:off x="4928646" y="1176"/>
          <a:ext cx="220101" cy="220101"/>
        </a:xfrm>
        <a:prstGeom prst="triangle">
          <a:avLst>
            <a:gd name="adj" fmla="val 10000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7919678-414D-4CC0-ADDA-F36CC10F8C0E}">
      <dsp:nvSpPr>
        <dsp:cNvPr id="0" name=""/>
        <dsp:cNvSpPr/>
      </dsp:nvSpPr>
      <dsp:spPr>
        <a:xfrm rot="5400000">
          <a:off x="5855396" y="-257073"/>
          <a:ext cx="776528" cy="1292126"/>
        </a:xfrm>
        <a:prstGeom prst="corner">
          <a:avLst>
            <a:gd name="adj1" fmla="val 16120"/>
            <a:gd name="adj2" fmla="val 161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7B5BAC3-9405-412F-9DBF-61ABA9CC23FB}">
      <dsp:nvSpPr>
        <dsp:cNvPr id="0" name=""/>
        <dsp:cNvSpPr/>
      </dsp:nvSpPr>
      <dsp:spPr>
        <a:xfrm>
          <a:off x="5725774" y="128993"/>
          <a:ext cx="1166539" cy="10225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it-IT" sz="1800" kern="1200" dirty="0">
              <a:solidFill>
                <a:schemeClr val="bg1"/>
              </a:solidFill>
              <a:latin typeface="Berlin Sans FB Demi" panose="020E0802020502020306" pitchFamily="34" charset="0"/>
            </a:rPr>
            <a:t>T+3: </a:t>
          </a:r>
        </a:p>
        <a:p>
          <a:pPr marL="0" lvl="0" indent="0" algn="l" defTabSz="800100">
            <a:lnSpc>
              <a:spcPct val="90000"/>
            </a:lnSpc>
            <a:spcBef>
              <a:spcPct val="0"/>
            </a:spcBef>
            <a:spcAft>
              <a:spcPct val="35000"/>
            </a:spcAft>
            <a:buNone/>
          </a:pPr>
          <a:r>
            <a:rPr lang="it-IT" sz="1800" kern="1200" dirty="0">
              <a:solidFill>
                <a:schemeClr val="bg1"/>
              </a:solidFill>
              <a:latin typeface="Berlin Sans FB Demi" panose="020E0802020502020306" pitchFamily="34" charset="0"/>
            </a:rPr>
            <a:t>2022</a:t>
          </a:r>
          <a:endParaRPr lang="en-GB" sz="1800" kern="1200" dirty="0">
            <a:solidFill>
              <a:schemeClr val="bg1"/>
            </a:solidFill>
            <a:latin typeface="Berlin Sans FB Demi" panose="020E0802020502020306" pitchFamily="34" charset="0"/>
          </a:endParaRPr>
        </a:p>
      </dsp:txBody>
      <dsp:txXfrm>
        <a:off x="5725774" y="128993"/>
        <a:ext cx="1166539" cy="1022539"/>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9/3/layout/StepUpProcess">
  <dgm:title val=""/>
  <dgm:desc val=""/>
  <dgm:catLst>
    <dgm:cat type="process" pri="13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bL"/>
          <dgm:param type="flowDir" val="row"/>
          <dgm:param type="off" val="off"/>
          <dgm:param type="bkpt" val="fixed"/>
          <dgm:param type="bkPtFixedVal" val="1"/>
        </dgm:alg>
      </dgm:if>
      <dgm:else name="Name2">
        <dgm:alg type="snake">
          <dgm:param type="grDir" val="bR"/>
          <dgm:param type="flowDir" val="row"/>
          <dgm:param type="off" val="off"/>
          <dgm:param type="bkpt" val="fixed"/>
          <dgm:param type="bkPtFixedVal" val="1"/>
        </dgm:alg>
      </dgm:else>
    </dgm:choose>
    <dgm:shape xmlns:r="http://schemas.openxmlformats.org/officeDocument/2006/relationships" r:blip="">
      <dgm:adjLst/>
    </dgm:shape>
    <dgm:constrLst>
      <dgm:constr type="alignOff" forName="rootnode" val="1"/>
      <dgm:constr type="primFontSz" for="des" ptType="node" op="equ" val="65"/>
      <dgm:constr type="w" for="ch" forName="composite" refType="w"/>
      <dgm:constr type="h" for="ch" forName="composite" refType="h"/>
      <dgm:constr type="sp" refType="h" refFor="ch" refForName="composite" op="equ" fact="-0.765"/>
      <dgm:constr type="w" for="ch" forName="sibTrans" refType="w" fact="0.103"/>
      <dgm:constr type="h" for="ch" forName="sibTrans" refType="h" fact="0.103"/>
    </dgm:constrLst>
    <dgm:forEach name="nodesForEach" axis="ch" ptType="node">
      <dgm:layoutNode name="composite">
        <dgm:alg type="composite">
          <dgm:param type="ar" val="0.861"/>
        </dgm:alg>
        <dgm:shape xmlns:r="http://schemas.openxmlformats.org/officeDocument/2006/relationships" r:blip="">
          <dgm:adjLst/>
        </dgm:shape>
        <dgm:choose name="Name3">
          <dgm:if name="Name4" func="var" arg="dir" op="equ" val="norm">
            <dgm:constrLst>
              <dgm:constr type="l" for="ch" forName="LShape" refType="w" fact="0"/>
              <dgm:constr type="t" for="ch" forName="LShape" refType="h" fact="0.2347"/>
              <dgm:constr type="w" for="ch" forName="LShape" refType="w" fact="0.998"/>
              <dgm:constr type="h" for="ch" forName="LShape" refType="h" fact="0.5164"/>
              <dgm:constr type="r" for="ch" forName="ParentText" refType="w"/>
              <dgm:constr type="t" for="ch" forName="ParentText" refType="h" fact="0.32"/>
              <dgm:constr type="w" for="ch" forName="ParentText" refType="w" fact="0.901"/>
              <dgm:constr type="h" for="ch" forName="ParentText" refType="h" fact="0.68"/>
              <dgm:constr type="l" for="ch" forName="Triangle" refType="w" fact="0.83"/>
              <dgm:constr type="t" for="ch" forName="Triangle" refType="h" fact="0"/>
              <dgm:constr type="w" for="ch" forName="Triangle" refType="w" fact="0.17"/>
              <dgm:constr type="h" for="ch" forName="Triangle" refType="w" refFor="ch" refForName="Triangle"/>
            </dgm:constrLst>
          </dgm:if>
          <dgm:else name="Name5">
            <dgm:constrLst>
              <dgm:constr type="l" for="ch" forName="LShape" refType="w" fact="0.002"/>
              <dgm:constr type="t" for="ch" forName="LShape" refType="h" fact="0.2347"/>
              <dgm:constr type="w" for="ch" forName="LShape" refType="w"/>
              <dgm:constr type="h" for="ch" forName="LShape" refType="h" fact="0.5164"/>
              <dgm:constr type="l" for="ch" forName="ParentText" refType="w" fact="0"/>
              <dgm:constr type="t" for="ch" forName="ParentText" refType="h" fact="0.32"/>
              <dgm:constr type="w" for="ch" forName="ParentText" refType="w" fact="0.902"/>
              <dgm:constr type="h" for="ch" forName="ParentText" refType="h" fact="0.68"/>
              <dgm:constr type="l" for="ch" forName="Triangle" refType="w" fact="0"/>
              <dgm:constr type="t" for="ch" forName="Triangle" refType="h" fact="0"/>
              <dgm:constr type="w" for="ch" forName="Triangle" refType="w" fact="0.17"/>
              <dgm:constr type="h" for="ch" forName="Triangle" refType="w" refFor="ch" refForName="Triangle"/>
            </dgm:constrLst>
          </dgm:else>
        </dgm:choose>
        <dgm:layoutNode name="LShape" styleLbl="alignNode1">
          <dgm:alg type="sp"/>
          <dgm:choose name="Name6">
            <dgm:if name="Name7" func="var" arg="dir" op="equ" val="norm">
              <dgm:shape xmlns:r="http://schemas.openxmlformats.org/officeDocument/2006/relationships" rot="90" type="corner" r:blip="">
                <dgm:adjLst>
                  <dgm:adj idx="1" val="0.1612"/>
                  <dgm:adj idx="2" val="0.1611"/>
                </dgm:adjLst>
              </dgm:shape>
            </dgm:if>
            <dgm:else name="Name8">
              <dgm:shape xmlns:r="http://schemas.openxmlformats.org/officeDocument/2006/relationships" rot="180" type="corner" r:blip="">
                <dgm:adjLst>
                  <dgm:adj idx="1" val="0.1612"/>
                  <dgm:adj idx="2" val="0.1611"/>
                </dgm:adjLst>
              </dgm:shape>
            </dgm:else>
          </dgm:choose>
          <dgm:presOf/>
        </dgm:layoutNode>
        <dgm:layoutNode name="ParentText"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9">
          <dgm:if name="Name10" axis="followSib" ptType="node" func="cnt" op="gte" val="1">
            <dgm:layoutNode name="Triangle" styleLbl="alignNode1">
              <dgm:alg type="sp"/>
              <dgm:choose name="Name11">
                <dgm:if name="Name12" func="var" arg="dir" op="equ" val="norm">
                  <dgm:shape xmlns:r="http://schemas.openxmlformats.org/officeDocument/2006/relationships" type="triangle" r:blip="">
                    <dgm:adjLst>
                      <dgm:adj idx="1" val="1"/>
                    </dgm:adjLst>
                  </dgm:shape>
                </dgm:if>
                <dgm:else name="Name13">
                  <dgm:shape xmlns:r="http://schemas.openxmlformats.org/officeDocument/2006/relationships" rot="90" type="triangle" r:blip="">
                    <dgm:adjLst>
                      <dgm:adj idx="1" val="1"/>
                    </dgm:adjLst>
                  </dgm:shape>
                </dgm:else>
              </dgm:choose>
              <dgm:presOf/>
            </dgm:layoutNode>
          </dgm:if>
          <dgm:else name="Name14"/>
        </dgm:choose>
      </dgm:layoutNode>
      <dgm:forEach name="sibTransForEach" axis="followSib" ptType="sibTrans" cnt="1">
        <dgm:layoutNode name="sibTrans">
          <dgm:alg type="composite">
            <dgm:param type="ar" val="0.861"/>
          </dgm:alg>
          <dgm:constrLst>
            <dgm:constr type="w" for="ch" forName="space" refType="w"/>
            <dgm:constr type="h" for="ch" forName="space" refType="w"/>
          </dgm:constrLst>
          <dgm:layoutNode name="space" styleLbl="alignNode1">
            <dgm:alg type="sp"/>
            <dgm:shape xmlns:r="http://schemas.openxmlformats.org/officeDocument/2006/relationships" r:blip="">
              <dgm:adjLst/>
            </dgm:shape>
            <dgm:presOf/>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9/3/layout/StepUpProcess">
  <dgm:title val=""/>
  <dgm:desc val=""/>
  <dgm:catLst>
    <dgm:cat type="process" pri="13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bL"/>
          <dgm:param type="flowDir" val="row"/>
          <dgm:param type="off" val="off"/>
          <dgm:param type="bkpt" val="fixed"/>
          <dgm:param type="bkPtFixedVal" val="1"/>
        </dgm:alg>
      </dgm:if>
      <dgm:else name="Name2">
        <dgm:alg type="snake">
          <dgm:param type="grDir" val="bR"/>
          <dgm:param type="flowDir" val="row"/>
          <dgm:param type="off" val="off"/>
          <dgm:param type="bkpt" val="fixed"/>
          <dgm:param type="bkPtFixedVal" val="1"/>
        </dgm:alg>
      </dgm:else>
    </dgm:choose>
    <dgm:shape xmlns:r="http://schemas.openxmlformats.org/officeDocument/2006/relationships" r:blip="">
      <dgm:adjLst/>
    </dgm:shape>
    <dgm:constrLst>
      <dgm:constr type="alignOff" forName="rootnode" val="1"/>
      <dgm:constr type="primFontSz" for="des" ptType="node" op="equ" val="65"/>
      <dgm:constr type="w" for="ch" forName="composite" refType="w"/>
      <dgm:constr type="h" for="ch" forName="composite" refType="h"/>
      <dgm:constr type="sp" refType="h" refFor="ch" refForName="composite" op="equ" fact="-0.765"/>
      <dgm:constr type="w" for="ch" forName="sibTrans" refType="w" fact="0.103"/>
      <dgm:constr type="h" for="ch" forName="sibTrans" refType="h" fact="0.103"/>
    </dgm:constrLst>
    <dgm:forEach name="nodesForEach" axis="ch" ptType="node">
      <dgm:layoutNode name="composite">
        <dgm:alg type="composite">
          <dgm:param type="ar" val="0.861"/>
        </dgm:alg>
        <dgm:shape xmlns:r="http://schemas.openxmlformats.org/officeDocument/2006/relationships" r:blip="">
          <dgm:adjLst/>
        </dgm:shape>
        <dgm:choose name="Name3">
          <dgm:if name="Name4" func="var" arg="dir" op="equ" val="norm">
            <dgm:constrLst>
              <dgm:constr type="l" for="ch" forName="LShape" refType="w" fact="0"/>
              <dgm:constr type="t" for="ch" forName="LShape" refType="h" fact="0.2347"/>
              <dgm:constr type="w" for="ch" forName="LShape" refType="w" fact="0.998"/>
              <dgm:constr type="h" for="ch" forName="LShape" refType="h" fact="0.5164"/>
              <dgm:constr type="r" for="ch" forName="ParentText" refType="w"/>
              <dgm:constr type="t" for="ch" forName="ParentText" refType="h" fact="0.32"/>
              <dgm:constr type="w" for="ch" forName="ParentText" refType="w" fact="0.901"/>
              <dgm:constr type="h" for="ch" forName="ParentText" refType="h" fact="0.68"/>
              <dgm:constr type="l" for="ch" forName="Triangle" refType="w" fact="0.83"/>
              <dgm:constr type="t" for="ch" forName="Triangle" refType="h" fact="0"/>
              <dgm:constr type="w" for="ch" forName="Triangle" refType="w" fact="0.17"/>
              <dgm:constr type="h" for="ch" forName="Triangle" refType="w" refFor="ch" refForName="Triangle"/>
            </dgm:constrLst>
          </dgm:if>
          <dgm:else name="Name5">
            <dgm:constrLst>
              <dgm:constr type="l" for="ch" forName="LShape" refType="w" fact="0.002"/>
              <dgm:constr type="t" for="ch" forName="LShape" refType="h" fact="0.2347"/>
              <dgm:constr type="w" for="ch" forName="LShape" refType="w"/>
              <dgm:constr type="h" for="ch" forName="LShape" refType="h" fact="0.5164"/>
              <dgm:constr type="l" for="ch" forName="ParentText" refType="w" fact="0"/>
              <dgm:constr type="t" for="ch" forName="ParentText" refType="h" fact="0.32"/>
              <dgm:constr type="w" for="ch" forName="ParentText" refType="w" fact="0.902"/>
              <dgm:constr type="h" for="ch" forName="ParentText" refType="h" fact="0.68"/>
              <dgm:constr type="l" for="ch" forName="Triangle" refType="w" fact="0"/>
              <dgm:constr type="t" for="ch" forName="Triangle" refType="h" fact="0"/>
              <dgm:constr type="w" for="ch" forName="Triangle" refType="w" fact="0.17"/>
              <dgm:constr type="h" for="ch" forName="Triangle" refType="w" refFor="ch" refForName="Triangle"/>
            </dgm:constrLst>
          </dgm:else>
        </dgm:choose>
        <dgm:layoutNode name="LShape" styleLbl="alignNode1">
          <dgm:alg type="sp"/>
          <dgm:choose name="Name6">
            <dgm:if name="Name7" func="var" arg="dir" op="equ" val="norm">
              <dgm:shape xmlns:r="http://schemas.openxmlformats.org/officeDocument/2006/relationships" rot="90" type="corner" r:blip="">
                <dgm:adjLst>
                  <dgm:adj idx="1" val="0.1612"/>
                  <dgm:adj idx="2" val="0.1611"/>
                </dgm:adjLst>
              </dgm:shape>
            </dgm:if>
            <dgm:else name="Name8">
              <dgm:shape xmlns:r="http://schemas.openxmlformats.org/officeDocument/2006/relationships" rot="180" type="corner" r:blip="">
                <dgm:adjLst>
                  <dgm:adj idx="1" val="0.1612"/>
                  <dgm:adj idx="2" val="0.1611"/>
                </dgm:adjLst>
              </dgm:shape>
            </dgm:else>
          </dgm:choose>
          <dgm:presOf/>
        </dgm:layoutNode>
        <dgm:layoutNode name="ParentText"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9">
          <dgm:if name="Name10" axis="followSib" ptType="node" func="cnt" op="gte" val="1">
            <dgm:layoutNode name="Triangle" styleLbl="alignNode1">
              <dgm:alg type="sp"/>
              <dgm:choose name="Name11">
                <dgm:if name="Name12" func="var" arg="dir" op="equ" val="norm">
                  <dgm:shape xmlns:r="http://schemas.openxmlformats.org/officeDocument/2006/relationships" type="triangle" r:blip="">
                    <dgm:adjLst>
                      <dgm:adj idx="1" val="1"/>
                    </dgm:adjLst>
                  </dgm:shape>
                </dgm:if>
                <dgm:else name="Name13">
                  <dgm:shape xmlns:r="http://schemas.openxmlformats.org/officeDocument/2006/relationships" rot="90" type="triangle" r:blip="">
                    <dgm:adjLst>
                      <dgm:adj idx="1" val="1"/>
                    </dgm:adjLst>
                  </dgm:shape>
                </dgm:else>
              </dgm:choose>
              <dgm:presOf/>
            </dgm:layoutNode>
          </dgm:if>
          <dgm:else name="Name14"/>
        </dgm:choose>
      </dgm:layoutNode>
      <dgm:forEach name="sibTransForEach" axis="followSib" ptType="sibTrans" cnt="1">
        <dgm:layoutNode name="sibTrans">
          <dgm:alg type="composite">
            <dgm:param type="ar" val="0.861"/>
          </dgm:alg>
          <dgm:constrLst>
            <dgm:constr type="w" for="ch" forName="space" refType="w"/>
            <dgm:constr type="h" for="ch" forName="space" refType="w"/>
          </dgm:constrLst>
          <dgm:layoutNode name="space" styleLbl="alignNode1">
            <dgm:alg type="sp"/>
            <dgm:shape xmlns:r="http://schemas.openxmlformats.org/officeDocument/2006/relationships" r:blip="">
              <dgm:adjLst/>
            </dgm:shape>
            <dgm:presOf/>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CD947AE-B5BC-4CA7-8ACD-79D8108A7718}" type="datetimeFigureOut">
              <a:rPr lang="en-GB" smtClean="0"/>
              <a:t>18/06/2024</a:t>
            </a:fld>
            <a:endParaRPr lang="en-GB"/>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751F30B-7637-495F-85AC-97688D6D0266}" type="slidenum">
              <a:rPr lang="en-GB" smtClean="0"/>
              <a:t>‹N›</a:t>
            </a:fld>
            <a:endParaRPr lang="en-GB"/>
          </a:p>
        </p:txBody>
      </p:sp>
    </p:spTree>
    <p:extLst>
      <p:ext uri="{BB962C8B-B14F-4D97-AF65-F5344CB8AC3E}">
        <p14:creationId xmlns:p14="http://schemas.microsoft.com/office/powerpoint/2010/main" val="41493851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A74BA75-3100-5DC8-631E-0E2C77F36B0D}"/>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endParaRPr lang="en-GB"/>
          </a:p>
        </p:txBody>
      </p:sp>
      <p:sp>
        <p:nvSpPr>
          <p:cNvPr id="3" name="Sottotitolo 2">
            <a:extLst>
              <a:ext uri="{FF2B5EF4-FFF2-40B4-BE49-F238E27FC236}">
                <a16:creationId xmlns:a16="http://schemas.microsoft.com/office/drawing/2014/main" id="{0FA1D241-9629-58EB-2231-2BACD3D70D3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endParaRPr lang="en-GB"/>
          </a:p>
        </p:txBody>
      </p:sp>
      <p:sp>
        <p:nvSpPr>
          <p:cNvPr id="4" name="Segnaposto data 3">
            <a:extLst>
              <a:ext uri="{FF2B5EF4-FFF2-40B4-BE49-F238E27FC236}">
                <a16:creationId xmlns:a16="http://schemas.microsoft.com/office/drawing/2014/main" id="{7B635F01-FAE1-38DC-00C9-B22CFB0259DA}"/>
              </a:ext>
            </a:extLst>
          </p:cNvPr>
          <p:cNvSpPr>
            <a:spLocks noGrp="1"/>
          </p:cNvSpPr>
          <p:nvPr>
            <p:ph type="dt" sz="half" idx="10"/>
          </p:nvPr>
        </p:nvSpPr>
        <p:spPr/>
        <p:txBody>
          <a:bodyPr/>
          <a:lstStyle/>
          <a:p>
            <a:fld id="{E7162101-DF3D-47C3-8AAB-5A0242454010}" type="datetimeFigureOut">
              <a:rPr lang="en-GB" smtClean="0"/>
              <a:t>18/06/2024</a:t>
            </a:fld>
            <a:endParaRPr lang="en-GB"/>
          </a:p>
        </p:txBody>
      </p:sp>
      <p:sp>
        <p:nvSpPr>
          <p:cNvPr id="5" name="Segnaposto piè di pagina 4">
            <a:extLst>
              <a:ext uri="{FF2B5EF4-FFF2-40B4-BE49-F238E27FC236}">
                <a16:creationId xmlns:a16="http://schemas.microsoft.com/office/drawing/2014/main" id="{3F43AB81-A28D-C13E-67C3-B0D0BA93DD47}"/>
              </a:ext>
            </a:extLst>
          </p:cNvPr>
          <p:cNvSpPr>
            <a:spLocks noGrp="1"/>
          </p:cNvSpPr>
          <p:nvPr>
            <p:ph type="ftr" sz="quarter" idx="11"/>
          </p:nvPr>
        </p:nvSpPr>
        <p:spPr/>
        <p:txBody>
          <a:bodyPr/>
          <a:lstStyle/>
          <a:p>
            <a:endParaRPr lang="en-GB"/>
          </a:p>
        </p:txBody>
      </p:sp>
      <p:sp>
        <p:nvSpPr>
          <p:cNvPr id="6" name="Segnaposto numero diapositiva 5">
            <a:extLst>
              <a:ext uri="{FF2B5EF4-FFF2-40B4-BE49-F238E27FC236}">
                <a16:creationId xmlns:a16="http://schemas.microsoft.com/office/drawing/2014/main" id="{F11287E8-4094-E487-4F93-218BC59885C8}"/>
              </a:ext>
            </a:extLst>
          </p:cNvPr>
          <p:cNvSpPr>
            <a:spLocks noGrp="1"/>
          </p:cNvSpPr>
          <p:nvPr>
            <p:ph type="sldNum" sz="quarter" idx="12"/>
          </p:nvPr>
        </p:nvSpPr>
        <p:spPr/>
        <p:txBody>
          <a:bodyPr/>
          <a:lstStyle/>
          <a:p>
            <a:fld id="{23C1A83A-117D-4B02-B67F-34D2F0CF3C87}" type="slidenum">
              <a:rPr lang="en-GB" smtClean="0"/>
              <a:t>‹N›</a:t>
            </a:fld>
            <a:endParaRPr lang="en-GB"/>
          </a:p>
        </p:txBody>
      </p:sp>
    </p:spTree>
    <p:extLst>
      <p:ext uri="{BB962C8B-B14F-4D97-AF65-F5344CB8AC3E}">
        <p14:creationId xmlns:p14="http://schemas.microsoft.com/office/powerpoint/2010/main" val="7183204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76D54D3-206A-4AAE-A2A4-EC753C1D22D3}"/>
              </a:ext>
            </a:extLst>
          </p:cNvPr>
          <p:cNvSpPr>
            <a:spLocks noGrp="1"/>
          </p:cNvSpPr>
          <p:nvPr>
            <p:ph type="title"/>
          </p:nvPr>
        </p:nvSpPr>
        <p:spPr/>
        <p:txBody>
          <a:bodyPr/>
          <a:lstStyle/>
          <a:p>
            <a:r>
              <a:rPr lang="it-IT"/>
              <a:t>Fare clic per modificare lo stile del titolo dello schema</a:t>
            </a:r>
            <a:endParaRPr lang="en-GB"/>
          </a:p>
        </p:txBody>
      </p:sp>
      <p:sp>
        <p:nvSpPr>
          <p:cNvPr id="3" name="Segnaposto testo verticale 2">
            <a:extLst>
              <a:ext uri="{FF2B5EF4-FFF2-40B4-BE49-F238E27FC236}">
                <a16:creationId xmlns:a16="http://schemas.microsoft.com/office/drawing/2014/main" id="{D6EFE38F-129D-EAD5-F111-508E8D049753}"/>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4" name="Segnaposto data 3">
            <a:extLst>
              <a:ext uri="{FF2B5EF4-FFF2-40B4-BE49-F238E27FC236}">
                <a16:creationId xmlns:a16="http://schemas.microsoft.com/office/drawing/2014/main" id="{2ECB5B2B-6D90-51FC-A34D-3CFCE62CAE03}"/>
              </a:ext>
            </a:extLst>
          </p:cNvPr>
          <p:cNvSpPr>
            <a:spLocks noGrp="1"/>
          </p:cNvSpPr>
          <p:nvPr>
            <p:ph type="dt" sz="half" idx="10"/>
          </p:nvPr>
        </p:nvSpPr>
        <p:spPr/>
        <p:txBody>
          <a:bodyPr/>
          <a:lstStyle/>
          <a:p>
            <a:fld id="{E7162101-DF3D-47C3-8AAB-5A0242454010}" type="datetimeFigureOut">
              <a:rPr lang="en-GB" smtClean="0"/>
              <a:t>18/06/2024</a:t>
            </a:fld>
            <a:endParaRPr lang="en-GB"/>
          </a:p>
        </p:txBody>
      </p:sp>
      <p:sp>
        <p:nvSpPr>
          <p:cNvPr id="5" name="Segnaposto piè di pagina 4">
            <a:extLst>
              <a:ext uri="{FF2B5EF4-FFF2-40B4-BE49-F238E27FC236}">
                <a16:creationId xmlns:a16="http://schemas.microsoft.com/office/drawing/2014/main" id="{31D13304-45D1-2B31-3B49-E59340EEA599}"/>
              </a:ext>
            </a:extLst>
          </p:cNvPr>
          <p:cNvSpPr>
            <a:spLocks noGrp="1"/>
          </p:cNvSpPr>
          <p:nvPr>
            <p:ph type="ftr" sz="quarter" idx="11"/>
          </p:nvPr>
        </p:nvSpPr>
        <p:spPr/>
        <p:txBody>
          <a:bodyPr/>
          <a:lstStyle/>
          <a:p>
            <a:endParaRPr lang="en-GB"/>
          </a:p>
        </p:txBody>
      </p:sp>
      <p:sp>
        <p:nvSpPr>
          <p:cNvPr id="6" name="Segnaposto numero diapositiva 5">
            <a:extLst>
              <a:ext uri="{FF2B5EF4-FFF2-40B4-BE49-F238E27FC236}">
                <a16:creationId xmlns:a16="http://schemas.microsoft.com/office/drawing/2014/main" id="{020CE04B-13C2-FD3B-CFD1-CC9A5BE75360}"/>
              </a:ext>
            </a:extLst>
          </p:cNvPr>
          <p:cNvSpPr>
            <a:spLocks noGrp="1"/>
          </p:cNvSpPr>
          <p:nvPr>
            <p:ph type="sldNum" sz="quarter" idx="12"/>
          </p:nvPr>
        </p:nvSpPr>
        <p:spPr/>
        <p:txBody>
          <a:bodyPr/>
          <a:lstStyle/>
          <a:p>
            <a:fld id="{23C1A83A-117D-4B02-B67F-34D2F0CF3C87}" type="slidenum">
              <a:rPr lang="en-GB" smtClean="0"/>
              <a:t>‹N›</a:t>
            </a:fld>
            <a:endParaRPr lang="en-GB"/>
          </a:p>
        </p:txBody>
      </p:sp>
    </p:spTree>
    <p:extLst>
      <p:ext uri="{BB962C8B-B14F-4D97-AF65-F5344CB8AC3E}">
        <p14:creationId xmlns:p14="http://schemas.microsoft.com/office/powerpoint/2010/main" val="8019544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747A87C3-A9C6-221A-46C9-29BF608DD253}"/>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endParaRPr lang="en-GB"/>
          </a:p>
        </p:txBody>
      </p:sp>
      <p:sp>
        <p:nvSpPr>
          <p:cNvPr id="3" name="Segnaposto testo verticale 2">
            <a:extLst>
              <a:ext uri="{FF2B5EF4-FFF2-40B4-BE49-F238E27FC236}">
                <a16:creationId xmlns:a16="http://schemas.microsoft.com/office/drawing/2014/main" id="{A3C6732F-7950-644B-87D1-ECDEE003605E}"/>
              </a:ext>
            </a:extLst>
          </p:cNvPr>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4" name="Segnaposto data 3">
            <a:extLst>
              <a:ext uri="{FF2B5EF4-FFF2-40B4-BE49-F238E27FC236}">
                <a16:creationId xmlns:a16="http://schemas.microsoft.com/office/drawing/2014/main" id="{B32F7BE5-484A-0D14-AAD7-3D3B3AC07285}"/>
              </a:ext>
            </a:extLst>
          </p:cNvPr>
          <p:cNvSpPr>
            <a:spLocks noGrp="1"/>
          </p:cNvSpPr>
          <p:nvPr>
            <p:ph type="dt" sz="half" idx="10"/>
          </p:nvPr>
        </p:nvSpPr>
        <p:spPr/>
        <p:txBody>
          <a:bodyPr/>
          <a:lstStyle/>
          <a:p>
            <a:fld id="{E7162101-DF3D-47C3-8AAB-5A0242454010}" type="datetimeFigureOut">
              <a:rPr lang="en-GB" smtClean="0"/>
              <a:t>18/06/2024</a:t>
            </a:fld>
            <a:endParaRPr lang="en-GB"/>
          </a:p>
        </p:txBody>
      </p:sp>
      <p:sp>
        <p:nvSpPr>
          <p:cNvPr id="5" name="Segnaposto piè di pagina 4">
            <a:extLst>
              <a:ext uri="{FF2B5EF4-FFF2-40B4-BE49-F238E27FC236}">
                <a16:creationId xmlns:a16="http://schemas.microsoft.com/office/drawing/2014/main" id="{65686426-B4FE-B7DE-2201-D89955898807}"/>
              </a:ext>
            </a:extLst>
          </p:cNvPr>
          <p:cNvSpPr>
            <a:spLocks noGrp="1"/>
          </p:cNvSpPr>
          <p:nvPr>
            <p:ph type="ftr" sz="quarter" idx="11"/>
          </p:nvPr>
        </p:nvSpPr>
        <p:spPr/>
        <p:txBody>
          <a:bodyPr/>
          <a:lstStyle/>
          <a:p>
            <a:endParaRPr lang="en-GB"/>
          </a:p>
        </p:txBody>
      </p:sp>
      <p:sp>
        <p:nvSpPr>
          <p:cNvPr id="6" name="Segnaposto numero diapositiva 5">
            <a:extLst>
              <a:ext uri="{FF2B5EF4-FFF2-40B4-BE49-F238E27FC236}">
                <a16:creationId xmlns:a16="http://schemas.microsoft.com/office/drawing/2014/main" id="{BF0D5A02-00A3-804B-E69D-8BF4B68C44E0}"/>
              </a:ext>
            </a:extLst>
          </p:cNvPr>
          <p:cNvSpPr>
            <a:spLocks noGrp="1"/>
          </p:cNvSpPr>
          <p:nvPr>
            <p:ph type="sldNum" sz="quarter" idx="12"/>
          </p:nvPr>
        </p:nvSpPr>
        <p:spPr/>
        <p:txBody>
          <a:bodyPr/>
          <a:lstStyle/>
          <a:p>
            <a:fld id="{23C1A83A-117D-4B02-B67F-34D2F0CF3C87}" type="slidenum">
              <a:rPr lang="en-GB" smtClean="0"/>
              <a:t>‹N›</a:t>
            </a:fld>
            <a:endParaRPr lang="en-GB"/>
          </a:p>
        </p:txBody>
      </p:sp>
    </p:spTree>
    <p:extLst>
      <p:ext uri="{BB962C8B-B14F-4D97-AF65-F5344CB8AC3E}">
        <p14:creationId xmlns:p14="http://schemas.microsoft.com/office/powerpoint/2010/main" val="17779057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B7E57A4-934A-CB5B-8358-E41D3C35E5B7}"/>
              </a:ext>
            </a:extLst>
          </p:cNvPr>
          <p:cNvSpPr>
            <a:spLocks noGrp="1"/>
          </p:cNvSpPr>
          <p:nvPr>
            <p:ph type="title"/>
          </p:nvPr>
        </p:nvSpPr>
        <p:spPr/>
        <p:txBody>
          <a:bodyPr/>
          <a:lstStyle/>
          <a:p>
            <a:r>
              <a:rPr lang="it-IT"/>
              <a:t>Fare clic per modificare lo stile del titolo dello schema</a:t>
            </a:r>
            <a:endParaRPr lang="en-GB"/>
          </a:p>
        </p:txBody>
      </p:sp>
      <p:sp>
        <p:nvSpPr>
          <p:cNvPr id="3" name="Segnaposto contenuto 2">
            <a:extLst>
              <a:ext uri="{FF2B5EF4-FFF2-40B4-BE49-F238E27FC236}">
                <a16:creationId xmlns:a16="http://schemas.microsoft.com/office/drawing/2014/main" id="{E975613E-5A86-B3BB-FE69-DBC203A7182A}"/>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4" name="Segnaposto data 3">
            <a:extLst>
              <a:ext uri="{FF2B5EF4-FFF2-40B4-BE49-F238E27FC236}">
                <a16:creationId xmlns:a16="http://schemas.microsoft.com/office/drawing/2014/main" id="{01D86987-4873-C345-2E7B-44F3353D8535}"/>
              </a:ext>
            </a:extLst>
          </p:cNvPr>
          <p:cNvSpPr>
            <a:spLocks noGrp="1"/>
          </p:cNvSpPr>
          <p:nvPr>
            <p:ph type="dt" sz="half" idx="10"/>
          </p:nvPr>
        </p:nvSpPr>
        <p:spPr/>
        <p:txBody>
          <a:bodyPr/>
          <a:lstStyle/>
          <a:p>
            <a:fld id="{E7162101-DF3D-47C3-8AAB-5A0242454010}" type="datetimeFigureOut">
              <a:rPr lang="en-GB" smtClean="0"/>
              <a:t>18/06/2024</a:t>
            </a:fld>
            <a:endParaRPr lang="en-GB"/>
          </a:p>
        </p:txBody>
      </p:sp>
      <p:sp>
        <p:nvSpPr>
          <p:cNvPr id="5" name="Segnaposto piè di pagina 4">
            <a:extLst>
              <a:ext uri="{FF2B5EF4-FFF2-40B4-BE49-F238E27FC236}">
                <a16:creationId xmlns:a16="http://schemas.microsoft.com/office/drawing/2014/main" id="{B4B25D21-3D23-3C57-EA93-2498CF8D3978}"/>
              </a:ext>
            </a:extLst>
          </p:cNvPr>
          <p:cNvSpPr>
            <a:spLocks noGrp="1"/>
          </p:cNvSpPr>
          <p:nvPr>
            <p:ph type="ftr" sz="quarter" idx="11"/>
          </p:nvPr>
        </p:nvSpPr>
        <p:spPr/>
        <p:txBody>
          <a:bodyPr/>
          <a:lstStyle/>
          <a:p>
            <a:endParaRPr lang="en-GB"/>
          </a:p>
        </p:txBody>
      </p:sp>
      <p:sp>
        <p:nvSpPr>
          <p:cNvPr id="6" name="Segnaposto numero diapositiva 5">
            <a:extLst>
              <a:ext uri="{FF2B5EF4-FFF2-40B4-BE49-F238E27FC236}">
                <a16:creationId xmlns:a16="http://schemas.microsoft.com/office/drawing/2014/main" id="{AB02968A-F8F0-4550-3CCE-6E7AFD596C67}"/>
              </a:ext>
            </a:extLst>
          </p:cNvPr>
          <p:cNvSpPr>
            <a:spLocks noGrp="1"/>
          </p:cNvSpPr>
          <p:nvPr>
            <p:ph type="sldNum" sz="quarter" idx="12"/>
          </p:nvPr>
        </p:nvSpPr>
        <p:spPr/>
        <p:txBody>
          <a:bodyPr/>
          <a:lstStyle/>
          <a:p>
            <a:fld id="{23C1A83A-117D-4B02-B67F-34D2F0CF3C87}" type="slidenum">
              <a:rPr lang="en-GB" smtClean="0"/>
              <a:t>‹N›</a:t>
            </a:fld>
            <a:endParaRPr lang="en-GB"/>
          </a:p>
        </p:txBody>
      </p:sp>
    </p:spTree>
    <p:extLst>
      <p:ext uri="{BB962C8B-B14F-4D97-AF65-F5344CB8AC3E}">
        <p14:creationId xmlns:p14="http://schemas.microsoft.com/office/powerpoint/2010/main" val="8872911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52818C1-99CB-0134-39D7-0B1198D81402}"/>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endParaRPr lang="en-GB"/>
          </a:p>
        </p:txBody>
      </p:sp>
      <p:sp>
        <p:nvSpPr>
          <p:cNvPr id="3" name="Segnaposto testo 2">
            <a:extLst>
              <a:ext uri="{FF2B5EF4-FFF2-40B4-BE49-F238E27FC236}">
                <a16:creationId xmlns:a16="http://schemas.microsoft.com/office/drawing/2014/main" id="{FEE97D4F-C823-3651-51B7-58CEE19A38B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92B3EA1F-3FAF-D711-2F39-176B3D489714}"/>
              </a:ext>
            </a:extLst>
          </p:cNvPr>
          <p:cNvSpPr>
            <a:spLocks noGrp="1"/>
          </p:cNvSpPr>
          <p:nvPr>
            <p:ph type="dt" sz="half" idx="10"/>
          </p:nvPr>
        </p:nvSpPr>
        <p:spPr/>
        <p:txBody>
          <a:bodyPr/>
          <a:lstStyle/>
          <a:p>
            <a:fld id="{E7162101-DF3D-47C3-8AAB-5A0242454010}" type="datetimeFigureOut">
              <a:rPr lang="en-GB" smtClean="0"/>
              <a:t>18/06/2024</a:t>
            </a:fld>
            <a:endParaRPr lang="en-GB"/>
          </a:p>
        </p:txBody>
      </p:sp>
      <p:sp>
        <p:nvSpPr>
          <p:cNvPr id="5" name="Segnaposto piè di pagina 4">
            <a:extLst>
              <a:ext uri="{FF2B5EF4-FFF2-40B4-BE49-F238E27FC236}">
                <a16:creationId xmlns:a16="http://schemas.microsoft.com/office/drawing/2014/main" id="{F74ACED9-4D12-A8B8-BCD7-1B8D3B7EADE5}"/>
              </a:ext>
            </a:extLst>
          </p:cNvPr>
          <p:cNvSpPr>
            <a:spLocks noGrp="1"/>
          </p:cNvSpPr>
          <p:nvPr>
            <p:ph type="ftr" sz="quarter" idx="11"/>
          </p:nvPr>
        </p:nvSpPr>
        <p:spPr/>
        <p:txBody>
          <a:bodyPr/>
          <a:lstStyle/>
          <a:p>
            <a:endParaRPr lang="en-GB"/>
          </a:p>
        </p:txBody>
      </p:sp>
      <p:sp>
        <p:nvSpPr>
          <p:cNvPr id="6" name="Segnaposto numero diapositiva 5">
            <a:extLst>
              <a:ext uri="{FF2B5EF4-FFF2-40B4-BE49-F238E27FC236}">
                <a16:creationId xmlns:a16="http://schemas.microsoft.com/office/drawing/2014/main" id="{D88D8C2F-BEF9-864C-75C1-5F9A23806C3E}"/>
              </a:ext>
            </a:extLst>
          </p:cNvPr>
          <p:cNvSpPr>
            <a:spLocks noGrp="1"/>
          </p:cNvSpPr>
          <p:nvPr>
            <p:ph type="sldNum" sz="quarter" idx="12"/>
          </p:nvPr>
        </p:nvSpPr>
        <p:spPr/>
        <p:txBody>
          <a:bodyPr/>
          <a:lstStyle/>
          <a:p>
            <a:fld id="{23C1A83A-117D-4B02-B67F-34D2F0CF3C87}" type="slidenum">
              <a:rPr lang="en-GB" smtClean="0"/>
              <a:t>‹N›</a:t>
            </a:fld>
            <a:endParaRPr lang="en-GB"/>
          </a:p>
        </p:txBody>
      </p:sp>
    </p:spTree>
    <p:extLst>
      <p:ext uri="{BB962C8B-B14F-4D97-AF65-F5344CB8AC3E}">
        <p14:creationId xmlns:p14="http://schemas.microsoft.com/office/powerpoint/2010/main" val="41098690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A5A5594-5AF1-9413-E158-A366E0523AE9}"/>
              </a:ext>
            </a:extLst>
          </p:cNvPr>
          <p:cNvSpPr>
            <a:spLocks noGrp="1"/>
          </p:cNvSpPr>
          <p:nvPr>
            <p:ph type="title"/>
          </p:nvPr>
        </p:nvSpPr>
        <p:spPr/>
        <p:txBody>
          <a:bodyPr/>
          <a:lstStyle/>
          <a:p>
            <a:r>
              <a:rPr lang="it-IT"/>
              <a:t>Fare clic per modificare lo stile del titolo dello schema</a:t>
            </a:r>
            <a:endParaRPr lang="en-GB"/>
          </a:p>
        </p:txBody>
      </p:sp>
      <p:sp>
        <p:nvSpPr>
          <p:cNvPr id="3" name="Segnaposto contenuto 2">
            <a:extLst>
              <a:ext uri="{FF2B5EF4-FFF2-40B4-BE49-F238E27FC236}">
                <a16:creationId xmlns:a16="http://schemas.microsoft.com/office/drawing/2014/main" id="{607EF941-4D20-E5EB-367E-CF2AA9E2BB3A}"/>
              </a:ext>
            </a:extLst>
          </p:cNvPr>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4" name="Segnaposto contenuto 3">
            <a:extLst>
              <a:ext uri="{FF2B5EF4-FFF2-40B4-BE49-F238E27FC236}">
                <a16:creationId xmlns:a16="http://schemas.microsoft.com/office/drawing/2014/main" id="{53DA99D9-15B1-512F-6C20-1446AD59FD72}"/>
              </a:ext>
            </a:extLst>
          </p:cNvPr>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5" name="Segnaposto data 4">
            <a:extLst>
              <a:ext uri="{FF2B5EF4-FFF2-40B4-BE49-F238E27FC236}">
                <a16:creationId xmlns:a16="http://schemas.microsoft.com/office/drawing/2014/main" id="{25F1CD0F-90D2-ED2E-E521-0D03A2CD19EA}"/>
              </a:ext>
            </a:extLst>
          </p:cNvPr>
          <p:cNvSpPr>
            <a:spLocks noGrp="1"/>
          </p:cNvSpPr>
          <p:nvPr>
            <p:ph type="dt" sz="half" idx="10"/>
          </p:nvPr>
        </p:nvSpPr>
        <p:spPr/>
        <p:txBody>
          <a:bodyPr/>
          <a:lstStyle/>
          <a:p>
            <a:fld id="{E7162101-DF3D-47C3-8AAB-5A0242454010}" type="datetimeFigureOut">
              <a:rPr lang="en-GB" smtClean="0"/>
              <a:t>18/06/2024</a:t>
            </a:fld>
            <a:endParaRPr lang="en-GB"/>
          </a:p>
        </p:txBody>
      </p:sp>
      <p:sp>
        <p:nvSpPr>
          <p:cNvPr id="6" name="Segnaposto piè di pagina 5">
            <a:extLst>
              <a:ext uri="{FF2B5EF4-FFF2-40B4-BE49-F238E27FC236}">
                <a16:creationId xmlns:a16="http://schemas.microsoft.com/office/drawing/2014/main" id="{C3C13C56-82B4-26F3-8B4F-CAE9878598BA}"/>
              </a:ext>
            </a:extLst>
          </p:cNvPr>
          <p:cNvSpPr>
            <a:spLocks noGrp="1"/>
          </p:cNvSpPr>
          <p:nvPr>
            <p:ph type="ftr" sz="quarter" idx="11"/>
          </p:nvPr>
        </p:nvSpPr>
        <p:spPr/>
        <p:txBody>
          <a:bodyPr/>
          <a:lstStyle/>
          <a:p>
            <a:endParaRPr lang="en-GB"/>
          </a:p>
        </p:txBody>
      </p:sp>
      <p:sp>
        <p:nvSpPr>
          <p:cNvPr id="7" name="Segnaposto numero diapositiva 6">
            <a:extLst>
              <a:ext uri="{FF2B5EF4-FFF2-40B4-BE49-F238E27FC236}">
                <a16:creationId xmlns:a16="http://schemas.microsoft.com/office/drawing/2014/main" id="{95A0E82C-1172-3194-4CE7-03CB57A28142}"/>
              </a:ext>
            </a:extLst>
          </p:cNvPr>
          <p:cNvSpPr>
            <a:spLocks noGrp="1"/>
          </p:cNvSpPr>
          <p:nvPr>
            <p:ph type="sldNum" sz="quarter" idx="12"/>
          </p:nvPr>
        </p:nvSpPr>
        <p:spPr/>
        <p:txBody>
          <a:bodyPr/>
          <a:lstStyle/>
          <a:p>
            <a:fld id="{23C1A83A-117D-4B02-B67F-34D2F0CF3C87}" type="slidenum">
              <a:rPr lang="en-GB" smtClean="0"/>
              <a:t>‹N›</a:t>
            </a:fld>
            <a:endParaRPr lang="en-GB"/>
          </a:p>
        </p:txBody>
      </p:sp>
    </p:spTree>
    <p:extLst>
      <p:ext uri="{BB962C8B-B14F-4D97-AF65-F5344CB8AC3E}">
        <p14:creationId xmlns:p14="http://schemas.microsoft.com/office/powerpoint/2010/main" val="11918678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F5B45F1-B1E5-9B6F-AA18-3FDB7CACB818}"/>
              </a:ext>
            </a:extLst>
          </p:cNvPr>
          <p:cNvSpPr>
            <a:spLocks noGrp="1"/>
          </p:cNvSpPr>
          <p:nvPr>
            <p:ph type="title"/>
          </p:nvPr>
        </p:nvSpPr>
        <p:spPr>
          <a:xfrm>
            <a:off x="839788" y="365125"/>
            <a:ext cx="10515600" cy="1325563"/>
          </a:xfrm>
        </p:spPr>
        <p:txBody>
          <a:bodyPr/>
          <a:lstStyle/>
          <a:p>
            <a:r>
              <a:rPr lang="it-IT"/>
              <a:t>Fare clic per modificare lo stile del titolo dello schema</a:t>
            </a:r>
            <a:endParaRPr lang="en-GB"/>
          </a:p>
        </p:txBody>
      </p:sp>
      <p:sp>
        <p:nvSpPr>
          <p:cNvPr id="3" name="Segnaposto testo 2">
            <a:extLst>
              <a:ext uri="{FF2B5EF4-FFF2-40B4-BE49-F238E27FC236}">
                <a16:creationId xmlns:a16="http://schemas.microsoft.com/office/drawing/2014/main" id="{3E2F0911-E436-FE63-DCD9-90302F126D9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5EB5D0FA-3148-CE9A-8D9E-CF16A6A60591}"/>
              </a:ext>
            </a:extLst>
          </p:cNvPr>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5" name="Segnaposto testo 4">
            <a:extLst>
              <a:ext uri="{FF2B5EF4-FFF2-40B4-BE49-F238E27FC236}">
                <a16:creationId xmlns:a16="http://schemas.microsoft.com/office/drawing/2014/main" id="{BB420EF1-DA01-76D0-D2F7-222AD8A881E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036244CB-A529-98C5-D769-939BBB0194B5}"/>
              </a:ext>
            </a:extLst>
          </p:cNvPr>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7" name="Segnaposto data 6">
            <a:extLst>
              <a:ext uri="{FF2B5EF4-FFF2-40B4-BE49-F238E27FC236}">
                <a16:creationId xmlns:a16="http://schemas.microsoft.com/office/drawing/2014/main" id="{B4B8EBEE-3391-15B3-C053-78FF9514A2AE}"/>
              </a:ext>
            </a:extLst>
          </p:cNvPr>
          <p:cNvSpPr>
            <a:spLocks noGrp="1"/>
          </p:cNvSpPr>
          <p:nvPr>
            <p:ph type="dt" sz="half" idx="10"/>
          </p:nvPr>
        </p:nvSpPr>
        <p:spPr/>
        <p:txBody>
          <a:bodyPr/>
          <a:lstStyle/>
          <a:p>
            <a:fld id="{E7162101-DF3D-47C3-8AAB-5A0242454010}" type="datetimeFigureOut">
              <a:rPr lang="en-GB" smtClean="0"/>
              <a:t>18/06/2024</a:t>
            </a:fld>
            <a:endParaRPr lang="en-GB"/>
          </a:p>
        </p:txBody>
      </p:sp>
      <p:sp>
        <p:nvSpPr>
          <p:cNvPr id="8" name="Segnaposto piè di pagina 7">
            <a:extLst>
              <a:ext uri="{FF2B5EF4-FFF2-40B4-BE49-F238E27FC236}">
                <a16:creationId xmlns:a16="http://schemas.microsoft.com/office/drawing/2014/main" id="{FFB2B126-82E4-4A02-E47C-46D5AEA98ED8}"/>
              </a:ext>
            </a:extLst>
          </p:cNvPr>
          <p:cNvSpPr>
            <a:spLocks noGrp="1"/>
          </p:cNvSpPr>
          <p:nvPr>
            <p:ph type="ftr" sz="quarter" idx="11"/>
          </p:nvPr>
        </p:nvSpPr>
        <p:spPr/>
        <p:txBody>
          <a:bodyPr/>
          <a:lstStyle/>
          <a:p>
            <a:endParaRPr lang="en-GB"/>
          </a:p>
        </p:txBody>
      </p:sp>
      <p:sp>
        <p:nvSpPr>
          <p:cNvPr id="9" name="Segnaposto numero diapositiva 8">
            <a:extLst>
              <a:ext uri="{FF2B5EF4-FFF2-40B4-BE49-F238E27FC236}">
                <a16:creationId xmlns:a16="http://schemas.microsoft.com/office/drawing/2014/main" id="{3F690967-2324-C115-767D-47E8234B1170}"/>
              </a:ext>
            </a:extLst>
          </p:cNvPr>
          <p:cNvSpPr>
            <a:spLocks noGrp="1"/>
          </p:cNvSpPr>
          <p:nvPr>
            <p:ph type="sldNum" sz="quarter" idx="12"/>
          </p:nvPr>
        </p:nvSpPr>
        <p:spPr/>
        <p:txBody>
          <a:bodyPr/>
          <a:lstStyle/>
          <a:p>
            <a:fld id="{23C1A83A-117D-4B02-B67F-34D2F0CF3C87}" type="slidenum">
              <a:rPr lang="en-GB" smtClean="0"/>
              <a:t>‹N›</a:t>
            </a:fld>
            <a:endParaRPr lang="en-GB"/>
          </a:p>
        </p:txBody>
      </p:sp>
    </p:spTree>
    <p:extLst>
      <p:ext uri="{BB962C8B-B14F-4D97-AF65-F5344CB8AC3E}">
        <p14:creationId xmlns:p14="http://schemas.microsoft.com/office/powerpoint/2010/main" val="305434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4C75455-35B2-E937-BC59-ACE572CC407F}"/>
              </a:ext>
            </a:extLst>
          </p:cNvPr>
          <p:cNvSpPr>
            <a:spLocks noGrp="1"/>
          </p:cNvSpPr>
          <p:nvPr>
            <p:ph type="title"/>
          </p:nvPr>
        </p:nvSpPr>
        <p:spPr/>
        <p:txBody>
          <a:bodyPr/>
          <a:lstStyle/>
          <a:p>
            <a:r>
              <a:rPr lang="it-IT"/>
              <a:t>Fare clic per modificare lo stile del titolo dello schema</a:t>
            </a:r>
            <a:endParaRPr lang="en-GB"/>
          </a:p>
        </p:txBody>
      </p:sp>
      <p:sp>
        <p:nvSpPr>
          <p:cNvPr id="3" name="Segnaposto data 2">
            <a:extLst>
              <a:ext uri="{FF2B5EF4-FFF2-40B4-BE49-F238E27FC236}">
                <a16:creationId xmlns:a16="http://schemas.microsoft.com/office/drawing/2014/main" id="{81A8F347-9D2C-54F4-911D-D0131B76B36B}"/>
              </a:ext>
            </a:extLst>
          </p:cNvPr>
          <p:cNvSpPr>
            <a:spLocks noGrp="1"/>
          </p:cNvSpPr>
          <p:nvPr>
            <p:ph type="dt" sz="half" idx="10"/>
          </p:nvPr>
        </p:nvSpPr>
        <p:spPr/>
        <p:txBody>
          <a:bodyPr/>
          <a:lstStyle/>
          <a:p>
            <a:fld id="{E7162101-DF3D-47C3-8AAB-5A0242454010}" type="datetimeFigureOut">
              <a:rPr lang="en-GB" smtClean="0"/>
              <a:t>18/06/2024</a:t>
            </a:fld>
            <a:endParaRPr lang="en-GB"/>
          </a:p>
        </p:txBody>
      </p:sp>
      <p:sp>
        <p:nvSpPr>
          <p:cNvPr id="4" name="Segnaposto piè di pagina 3">
            <a:extLst>
              <a:ext uri="{FF2B5EF4-FFF2-40B4-BE49-F238E27FC236}">
                <a16:creationId xmlns:a16="http://schemas.microsoft.com/office/drawing/2014/main" id="{F105B68B-9574-9020-59D5-902D3B4AF905}"/>
              </a:ext>
            </a:extLst>
          </p:cNvPr>
          <p:cNvSpPr>
            <a:spLocks noGrp="1"/>
          </p:cNvSpPr>
          <p:nvPr>
            <p:ph type="ftr" sz="quarter" idx="11"/>
          </p:nvPr>
        </p:nvSpPr>
        <p:spPr/>
        <p:txBody>
          <a:bodyPr/>
          <a:lstStyle/>
          <a:p>
            <a:endParaRPr lang="en-GB"/>
          </a:p>
        </p:txBody>
      </p:sp>
      <p:sp>
        <p:nvSpPr>
          <p:cNvPr id="5" name="Segnaposto numero diapositiva 4">
            <a:extLst>
              <a:ext uri="{FF2B5EF4-FFF2-40B4-BE49-F238E27FC236}">
                <a16:creationId xmlns:a16="http://schemas.microsoft.com/office/drawing/2014/main" id="{E6DA7F7C-F5ED-485C-C735-E0D3B3EA218A}"/>
              </a:ext>
            </a:extLst>
          </p:cNvPr>
          <p:cNvSpPr>
            <a:spLocks noGrp="1"/>
          </p:cNvSpPr>
          <p:nvPr>
            <p:ph type="sldNum" sz="quarter" idx="12"/>
          </p:nvPr>
        </p:nvSpPr>
        <p:spPr/>
        <p:txBody>
          <a:bodyPr/>
          <a:lstStyle/>
          <a:p>
            <a:fld id="{23C1A83A-117D-4B02-B67F-34D2F0CF3C87}" type="slidenum">
              <a:rPr lang="en-GB" smtClean="0"/>
              <a:t>‹N›</a:t>
            </a:fld>
            <a:endParaRPr lang="en-GB"/>
          </a:p>
        </p:txBody>
      </p:sp>
    </p:spTree>
    <p:extLst>
      <p:ext uri="{BB962C8B-B14F-4D97-AF65-F5344CB8AC3E}">
        <p14:creationId xmlns:p14="http://schemas.microsoft.com/office/powerpoint/2010/main" val="22880816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577E1AB9-1134-4DD5-BA2C-B3110F1C270D}"/>
              </a:ext>
            </a:extLst>
          </p:cNvPr>
          <p:cNvSpPr>
            <a:spLocks noGrp="1"/>
          </p:cNvSpPr>
          <p:nvPr>
            <p:ph type="dt" sz="half" idx="10"/>
          </p:nvPr>
        </p:nvSpPr>
        <p:spPr/>
        <p:txBody>
          <a:bodyPr/>
          <a:lstStyle/>
          <a:p>
            <a:fld id="{E7162101-DF3D-47C3-8AAB-5A0242454010}" type="datetimeFigureOut">
              <a:rPr lang="en-GB" smtClean="0"/>
              <a:t>18/06/2024</a:t>
            </a:fld>
            <a:endParaRPr lang="en-GB"/>
          </a:p>
        </p:txBody>
      </p:sp>
      <p:sp>
        <p:nvSpPr>
          <p:cNvPr id="3" name="Segnaposto piè di pagina 2">
            <a:extLst>
              <a:ext uri="{FF2B5EF4-FFF2-40B4-BE49-F238E27FC236}">
                <a16:creationId xmlns:a16="http://schemas.microsoft.com/office/drawing/2014/main" id="{DB93B1A5-4B4B-4CA8-CE8E-00430BDFDA4B}"/>
              </a:ext>
            </a:extLst>
          </p:cNvPr>
          <p:cNvSpPr>
            <a:spLocks noGrp="1"/>
          </p:cNvSpPr>
          <p:nvPr>
            <p:ph type="ftr" sz="quarter" idx="11"/>
          </p:nvPr>
        </p:nvSpPr>
        <p:spPr/>
        <p:txBody>
          <a:bodyPr/>
          <a:lstStyle/>
          <a:p>
            <a:endParaRPr lang="en-GB"/>
          </a:p>
        </p:txBody>
      </p:sp>
      <p:sp>
        <p:nvSpPr>
          <p:cNvPr id="4" name="Segnaposto numero diapositiva 3">
            <a:extLst>
              <a:ext uri="{FF2B5EF4-FFF2-40B4-BE49-F238E27FC236}">
                <a16:creationId xmlns:a16="http://schemas.microsoft.com/office/drawing/2014/main" id="{6133230E-F886-9DE0-3DB4-5B57F799824A}"/>
              </a:ext>
            </a:extLst>
          </p:cNvPr>
          <p:cNvSpPr>
            <a:spLocks noGrp="1"/>
          </p:cNvSpPr>
          <p:nvPr>
            <p:ph type="sldNum" sz="quarter" idx="12"/>
          </p:nvPr>
        </p:nvSpPr>
        <p:spPr/>
        <p:txBody>
          <a:bodyPr/>
          <a:lstStyle/>
          <a:p>
            <a:fld id="{23C1A83A-117D-4B02-B67F-34D2F0CF3C87}" type="slidenum">
              <a:rPr lang="en-GB" smtClean="0"/>
              <a:t>‹N›</a:t>
            </a:fld>
            <a:endParaRPr lang="en-GB"/>
          </a:p>
        </p:txBody>
      </p:sp>
    </p:spTree>
    <p:extLst>
      <p:ext uri="{BB962C8B-B14F-4D97-AF65-F5344CB8AC3E}">
        <p14:creationId xmlns:p14="http://schemas.microsoft.com/office/powerpoint/2010/main" val="7830025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8C9D71F-B915-6192-3D0B-7EE8F6506FC2}"/>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endParaRPr lang="en-GB"/>
          </a:p>
        </p:txBody>
      </p:sp>
      <p:sp>
        <p:nvSpPr>
          <p:cNvPr id="3" name="Segnaposto contenuto 2">
            <a:extLst>
              <a:ext uri="{FF2B5EF4-FFF2-40B4-BE49-F238E27FC236}">
                <a16:creationId xmlns:a16="http://schemas.microsoft.com/office/drawing/2014/main" id="{DFE8D30A-165B-4AF2-7323-86BCDF80D4D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4" name="Segnaposto testo 3">
            <a:extLst>
              <a:ext uri="{FF2B5EF4-FFF2-40B4-BE49-F238E27FC236}">
                <a16:creationId xmlns:a16="http://schemas.microsoft.com/office/drawing/2014/main" id="{90696E84-E63A-C706-2EFA-3440F7498E5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D531F3EF-F185-1BD3-7942-7DCF68A6572B}"/>
              </a:ext>
            </a:extLst>
          </p:cNvPr>
          <p:cNvSpPr>
            <a:spLocks noGrp="1"/>
          </p:cNvSpPr>
          <p:nvPr>
            <p:ph type="dt" sz="half" idx="10"/>
          </p:nvPr>
        </p:nvSpPr>
        <p:spPr/>
        <p:txBody>
          <a:bodyPr/>
          <a:lstStyle/>
          <a:p>
            <a:fld id="{E7162101-DF3D-47C3-8AAB-5A0242454010}" type="datetimeFigureOut">
              <a:rPr lang="en-GB" smtClean="0"/>
              <a:t>18/06/2024</a:t>
            </a:fld>
            <a:endParaRPr lang="en-GB"/>
          </a:p>
        </p:txBody>
      </p:sp>
      <p:sp>
        <p:nvSpPr>
          <p:cNvPr id="6" name="Segnaposto piè di pagina 5">
            <a:extLst>
              <a:ext uri="{FF2B5EF4-FFF2-40B4-BE49-F238E27FC236}">
                <a16:creationId xmlns:a16="http://schemas.microsoft.com/office/drawing/2014/main" id="{5049B41A-85FC-576F-8766-76709B7ABDAD}"/>
              </a:ext>
            </a:extLst>
          </p:cNvPr>
          <p:cNvSpPr>
            <a:spLocks noGrp="1"/>
          </p:cNvSpPr>
          <p:nvPr>
            <p:ph type="ftr" sz="quarter" idx="11"/>
          </p:nvPr>
        </p:nvSpPr>
        <p:spPr/>
        <p:txBody>
          <a:bodyPr/>
          <a:lstStyle/>
          <a:p>
            <a:endParaRPr lang="en-GB"/>
          </a:p>
        </p:txBody>
      </p:sp>
      <p:sp>
        <p:nvSpPr>
          <p:cNvPr id="7" name="Segnaposto numero diapositiva 6">
            <a:extLst>
              <a:ext uri="{FF2B5EF4-FFF2-40B4-BE49-F238E27FC236}">
                <a16:creationId xmlns:a16="http://schemas.microsoft.com/office/drawing/2014/main" id="{4C236AF0-6D5E-0297-9604-9A50DB572466}"/>
              </a:ext>
            </a:extLst>
          </p:cNvPr>
          <p:cNvSpPr>
            <a:spLocks noGrp="1"/>
          </p:cNvSpPr>
          <p:nvPr>
            <p:ph type="sldNum" sz="quarter" idx="12"/>
          </p:nvPr>
        </p:nvSpPr>
        <p:spPr/>
        <p:txBody>
          <a:bodyPr/>
          <a:lstStyle/>
          <a:p>
            <a:fld id="{23C1A83A-117D-4B02-B67F-34D2F0CF3C87}" type="slidenum">
              <a:rPr lang="en-GB" smtClean="0"/>
              <a:t>‹N›</a:t>
            </a:fld>
            <a:endParaRPr lang="en-GB"/>
          </a:p>
        </p:txBody>
      </p:sp>
    </p:spTree>
    <p:extLst>
      <p:ext uri="{BB962C8B-B14F-4D97-AF65-F5344CB8AC3E}">
        <p14:creationId xmlns:p14="http://schemas.microsoft.com/office/powerpoint/2010/main" val="12004670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1FBACC0-2EE7-1FBE-C25D-5F6F77B156AC}"/>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endParaRPr lang="en-GB"/>
          </a:p>
        </p:txBody>
      </p:sp>
      <p:sp>
        <p:nvSpPr>
          <p:cNvPr id="3" name="Segnaposto immagine 2">
            <a:extLst>
              <a:ext uri="{FF2B5EF4-FFF2-40B4-BE49-F238E27FC236}">
                <a16:creationId xmlns:a16="http://schemas.microsoft.com/office/drawing/2014/main" id="{BF543664-F7F9-5C13-71E0-00A09B42194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Segnaposto testo 3">
            <a:extLst>
              <a:ext uri="{FF2B5EF4-FFF2-40B4-BE49-F238E27FC236}">
                <a16:creationId xmlns:a16="http://schemas.microsoft.com/office/drawing/2014/main" id="{2C8728C7-C575-5D39-96FA-BDDFE52788A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0D1AA02D-FE1D-4F06-ED5B-5DBBC761C990}"/>
              </a:ext>
            </a:extLst>
          </p:cNvPr>
          <p:cNvSpPr>
            <a:spLocks noGrp="1"/>
          </p:cNvSpPr>
          <p:nvPr>
            <p:ph type="dt" sz="half" idx="10"/>
          </p:nvPr>
        </p:nvSpPr>
        <p:spPr/>
        <p:txBody>
          <a:bodyPr/>
          <a:lstStyle/>
          <a:p>
            <a:fld id="{E7162101-DF3D-47C3-8AAB-5A0242454010}" type="datetimeFigureOut">
              <a:rPr lang="en-GB" smtClean="0"/>
              <a:t>18/06/2024</a:t>
            </a:fld>
            <a:endParaRPr lang="en-GB"/>
          </a:p>
        </p:txBody>
      </p:sp>
      <p:sp>
        <p:nvSpPr>
          <p:cNvPr id="6" name="Segnaposto piè di pagina 5">
            <a:extLst>
              <a:ext uri="{FF2B5EF4-FFF2-40B4-BE49-F238E27FC236}">
                <a16:creationId xmlns:a16="http://schemas.microsoft.com/office/drawing/2014/main" id="{50E52ED2-6DB1-C275-5164-2E417D61E6F2}"/>
              </a:ext>
            </a:extLst>
          </p:cNvPr>
          <p:cNvSpPr>
            <a:spLocks noGrp="1"/>
          </p:cNvSpPr>
          <p:nvPr>
            <p:ph type="ftr" sz="quarter" idx="11"/>
          </p:nvPr>
        </p:nvSpPr>
        <p:spPr/>
        <p:txBody>
          <a:bodyPr/>
          <a:lstStyle/>
          <a:p>
            <a:endParaRPr lang="en-GB"/>
          </a:p>
        </p:txBody>
      </p:sp>
      <p:sp>
        <p:nvSpPr>
          <p:cNvPr id="7" name="Segnaposto numero diapositiva 6">
            <a:extLst>
              <a:ext uri="{FF2B5EF4-FFF2-40B4-BE49-F238E27FC236}">
                <a16:creationId xmlns:a16="http://schemas.microsoft.com/office/drawing/2014/main" id="{734F705D-4B13-ED0B-3109-98502784341E}"/>
              </a:ext>
            </a:extLst>
          </p:cNvPr>
          <p:cNvSpPr>
            <a:spLocks noGrp="1"/>
          </p:cNvSpPr>
          <p:nvPr>
            <p:ph type="sldNum" sz="quarter" idx="12"/>
          </p:nvPr>
        </p:nvSpPr>
        <p:spPr/>
        <p:txBody>
          <a:bodyPr/>
          <a:lstStyle/>
          <a:p>
            <a:fld id="{23C1A83A-117D-4B02-B67F-34D2F0CF3C87}" type="slidenum">
              <a:rPr lang="en-GB" smtClean="0"/>
              <a:t>‹N›</a:t>
            </a:fld>
            <a:endParaRPr lang="en-GB"/>
          </a:p>
        </p:txBody>
      </p:sp>
    </p:spTree>
    <p:extLst>
      <p:ext uri="{BB962C8B-B14F-4D97-AF65-F5344CB8AC3E}">
        <p14:creationId xmlns:p14="http://schemas.microsoft.com/office/powerpoint/2010/main" val="24751777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E98DC2B0-F4C1-40AC-5DD3-7AFC6EB11D2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endParaRPr lang="en-GB"/>
          </a:p>
        </p:txBody>
      </p:sp>
      <p:sp>
        <p:nvSpPr>
          <p:cNvPr id="3" name="Segnaposto testo 2">
            <a:extLst>
              <a:ext uri="{FF2B5EF4-FFF2-40B4-BE49-F238E27FC236}">
                <a16:creationId xmlns:a16="http://schemas.microsoft.com/office/drawing/2014/main" id="{B122BB4B-A778-C932-E35C-7D285A49408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4" name="Segnaposto data 3">
            <a:extLst>
              <a:ext uri="{FF2B5EF4-FFF2-40B4-BE49-F238E27FC236}">
                <a16:creationId xmlns:a16="http://schemas.microsoft.com/office/drawing/2014/main" id="{ECE4EC3D-66BC-4FC0-9573-9112C885433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7162101-DF3D-47C3-8AAB-5A0242454010}" type="datetimeFigureOut">
              <a:rPr lang="en-GB" smtClean="0"/>
              <a:t>18/06/2024</a:t>
            </a:fld>
            <a:endParaRPr lang="en-GB"/>
          </a:p>
        </p:txBody>
      </p:sp>
      <p:sp>
        <p:nvSpPr>
          <p:cNvPr id="5" name="Segnaposto piè di pagina 4">
            <a:extLst>
              <a:ext uri="{FF2B5EF4-FFF2-40B4-BE49-F238E27FC236}">
                <a16:creationId xmlns:a16="http://schemas.microsoft.com/office/drawing/2014/main" id="{2AF74550-66C6-D1AB-975E-F2AA3240728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egnaposto numero diapositiva 5">
            <a:extLst>
              <a:ext uri="{FF2B5EF4-FFF2-40B4-BE49-F238E27FC236}">
                <a16:creationId xmlns:a16="http://schemas.microsoft.com/office/drawing/2014/main" id="{496CA146-1127-BF74-D7BF-4D9A98AA9C1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3C1A83A-117D-4B02-B67F-34D2F0CF3C87}" type="slidenum">
              <a:rPr lang="en-GB" smtClean="0"/>
              <a:t>‹N›</a:t>
            </a:fld>
            <a:endParaRPr lang="en-GB"/>
          </a:p>
        </p:txBody>
      </p:sp>
    </p:spTree>
    <p:extLst>
      <p:ext uri="{BB962C8B-B14F-4D97-AF65-F5344CB8AC3E}">
        <p14:creationId xmlns:p14="http://schemas.microsoft.com/office/powerpoint/2010/main" val="7632900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2.png"/><Relationship Id="rId7" Type="http://schemas.openxmlformats.org/officeDocument/2006/relationships/diagramColors" Target="../diagrams/colors2.xml"/><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diagramQuickStyle" Target="../diagrams/quickStyle2.xml"/><Relationship Id="rId11" Type="http://schemas.openxmlformats.org/officeDocument/2006/relationships/image" Target="../media/image23.png"/><Relationship Id="rId5" Type="http://schemas.openxmlformats.org/officeDocument/2006/relationships/diagramLayout" Target="../diagrams/layout2.xml"/><Relationship Id="rId10" Type="http://schemas.openxmlformats.org/officeDocument/2006/relationships/image" Target="../media/image22.png"/><Relationship Id="rId4" Type="http://schemas.openxmlformats.org/officeDocument/2006/relationships/diagramData" Target="../diagrams/data2.xml"/><Relationship Id="rId9" Type="http://schemas.openxmlformats.org/officeDocument/2006/relationships/image" Target="../media/image21.png"/></Relationships>
</file>

<file path=ppt/slides/_rels/slide11.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png"/><Relationship Id="rId7" Type="http://schemas.openxmlformats.org/officeDocument/2006/relationships/image" Target="../media/image27.png"/><Relationship Id="rId12" Type="http://schemas.openxmlformats.org/officeDocument/2006/relationships/image" Target="../media/image3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26.png"/><Relationship Id="rId11" Type="http://schemas.openxmlformats.org/officeDocument/2006/relationships/image" Target="../media/image31.png"/><Relationship Id="rId5" Type="http://schemas.openxmlformats.org/officeDocument/2006/relationships/image" Target="../media/image25.png"/><Relationship Id="rId10" Type="http://schemas.openxmlformats.org/officeDocument/2006/relationships/image" Target="../media/image30.png"/><Relationship Id="rId4" Type="http://schemas.openxmlformats.org/officeDocument/2006/relationships/image" Target="../media/image24.png"/><Relationship Id="rId9" Type="http://schemas.openxmlformats.org/officeDocument/2006/relationships/image" Target="../media/image29.png"/></Relationships>
</file>

<file path=ppt/slides/_rels/slide12.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2.png"/><Relationship Id="rId7" Type="http://schemas.openxmlformats.org/officeDocument/2006/relationships/image" Target="../media/image36.png"/><Relationship Id="rId12" Type="http://schemas.openxmlformats.org/officeDocument/2006/relationships/image" Target="../media/image41.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35.png"/><Relationship Id="rId11" Type="http://schemas.openxmlformats.org/officeDocument/2006/relationships/image" Target="../media/image40.png"/><Relationship Id="rId5" Type="http://schemas.openxmlformats.org/officeDocument/2006/relationships/image" Target="../media/image34.png"/><Relationship Id="rId10" Type="http://schemas.openxmlformats.org/officeDocument/2006/relationships/image" Target="../media/image39.png"/><Relationship Id="rId4" Type="http://schemas.openxmlformats.org/officeDocument/2006/relationships/image" Target="../media/image33.png"/><Relationship Id="rId9" Type="http://schemas.openxmlformats.org/officeDocument/2006/relationships/image" Target="../media/image38.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image" Target="../media/image42.png"/></Relationships>
</file>

<file path=ppt/slides/_rels/slide14.xml.rels><?xml version="1.0" encoding="UTF-8" standalone="yes"?>
<Relationships xmlns="http://schemas.openxmlformats.org/package/2006/relationships"><Relationship Id="rId8" Type="http://schemas.openxmlformats.org/officeDocument/2006/relationships/image" Target="../media/image46.png"/><Relationship Id="rId3" Type="http://schemas.openxmlformats.org/officeDocument/2006/relationships/image" Target="../media/image2.png"/><Relationship Id="rId7" Type="http://schemas.openxmlformats.org/officeDocument/2006/relationships/image" Target="../media/image45.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 Id="rId9" Type="http://schemas.openxmlformats.org/officeDocument/2006/relationships/image" Target="../media/image47.png"/></Relationships>
</file>

<file path=ppt/slides/_rels/slide15.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2.png"/><Relationship Id="rId7" Type="http://schemas.openxmlformats.org/officeDocument/2006/relationships/diagramColors" Target="../diagrams/colors3.xml"/><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16.xml.rels><?xml version="1.0" encoding="UTF-8" standalone="yes"?>
<Relationships xmlns="http://schemas.openxmlformats.org/package/2006/relationships"><Relationship Id="rId8" Type="http://schemas.openxmlformats.org/officeDocument/2006/relationships/image" Target="../media/image52.png"/><Relationship Id="rId3" Type="http://schemas.openxmlformats.org/officeDocument/2006/relationships/image" Target="../media/image2.png"/><Relationship Id="rId7" Type="http://schemas.openxmlformats.org/officeDocument/2006/relationships/image" Target="../media/image51.png"/><Relationship Id="rId12" Type="http://schemas.openxmlformats.org/officeDocument/2006/relationships/image" Target="../media/image5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0.png"/><Relationship Id="rId11" Type="http://schemas.openxmlformats.org/officeDocument/2006/relationships/image" Target="../media/image55.png"/><Relationship Id="rId5" Type="http://schemas.openxmlformats.org/officeDocument/2006/relationships/image" Target="../media/image49.png"/><Relationship Id="rId10" Type="http://schemas.openxmlformats.org/officeDocument/2006/relationships/image" Target="../media/image54.png"/><Relationship Id="rId4" Type="http://schemas.openxmlformats.org/officeDocument/2006/relationships/image" Target="../media/image48.png"/><Relationship Id="rId9" Type="http://schemas.openxmlformats.org/officeDocument/2006/relationships/image" Target="../media/image53.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hyperlink" Target="https://github.com/claudio1975/Climate_Risk_Modelling_with_LLMs/tree/main" TargetMode="External"/><Relationship Id="rId4" Type="http://schemas.openxmlformats.org/officeDocument/2006/relationships/hyperlink" Target="https://www.ncei.noaa.gov/pub/data/swdi/stormevents/csvfiles/" TargetMode="Externa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hyperlink" Target="https://towardsinnovationlab.com/" TargetMode="External"/><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hyperlink" Target="https://medium.com/@c.giancaterino" TargetMode="External"/><Relationship Id="rId5" Type="http://schemas.openxmlformats.org/officeDocument/2006/relationships/hyperlink" Target="https://www.linkedin.com/build-relation/newsletter-follow?entityUrn=7035349778355884032" TargetMode="External"/><Relationship Id="rId4" Type="http://schemas.openxmlformats.org/officeDocument/2006/relationships/hyperlink" Target="https://www.linkedin.com/in/claudiods/"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hyperlink" Target="https://www.climate.gov/news-features/blogs/beyond-data/2022-us-billion-dollar-weather-and-climate-disasters-historical" TargetMode="External"/><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9.sv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hyperlink" Target="https://www.ncei.noaa.gov/access/metadata/landing-page/bin/iso?id=gov.noaa.ncdc:C00510"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2.png"/><Relationship Id="rId7" Type="http://schemas.openxmlformats.org/officeDocument/2006/relationships/diagramColors" Target="../diagrams/colors1.xml"/><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20.png"/><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52D5798-A676-FF58-3745-CBA606A24CE4}"/>
              </a:ext>
            </a:extLst>
          </p:cNvPr>
          <p:cNvSpPr>
            <a:spLocks noGrp="1"/>
          </p:cNvSpPr>
          <p:nvPr>
            <p:ph type="ctrTitle"/>
          </p:nvPr>
        </p:nvSpPr>
        <p:spPr>
          <a:xfrm>
            <a:off x="1524000" y="583615"/>
            <a:ext cx="9144000" cy="2387600"/>
          </a:xfrm>
        </p:spPr>
        <p:txBody>
          <a:bodyPr>
            <a:noAutofit/>
          </a:bodyPr>
          <a:lstStyle/>
          <a:p>
            <a:r>
              <a:rPr lang="it-IT" sz="4800" dirty="0">
                <a:solidFill>
                  <a:schemeClr val="bg1"/>
                </a:solidFill>
                <a:latin typeface="Berlin Sans FB Demi" panose="020E0802020502020306" pitchFamily="34" charset="0"/>
              </a:rPr>
              <a:t>Boost </a:t>
            </a:r>
            <a:r>
              <a:rPr lang="it-IT" sz="4800" dirty="0" err="1">
                <a:solidFill>
                  <a:schemeClr val="bg1"/>
                </a:solidFill>
                <a:latin typeface="Berlin Sans FB Demi" panose="020E0802020502020306" pitchFamily="34" charset="0"/>
              </a:rPr>
              <a:t>Climate</a:t>
            </a:r>
            <a:r>
              <a:rPr lang="it-IT" sz="4800" dirty="0">
                <a:solidFill>
                  <a:schemeClr val="bg1"/>
                </a:solidFill>
                <a:latin typeface="Berlin Sans FB Demi" panose="020E0802020502020306" pitchFamily="34" charset="0"/>
              </a:rPr>
              <a:t> Risk </a:t>
            </a:r>
            <a:r>
              <a:rPr lang="it-IT" sz="4800" dirty="0" err="1">
                <a:solidFill>
                  <a:schemeClr val="bg1"/>
                </a:solidFill>
                <a:latin typeface="Berlin Sans FB Demi" panose="020E0802020502020306" pitchFamily="34" charset="0"/>
              </a:rPr>
              <a:t>Modelling</a:t>
            </a:r>
            <a:r>
              <a:rPr lang="it-IT" sz="4800" dirty="0">
                <a:solidFill>
                  <a:schemeClr val="bg1"/>
                </a:solidFill>
                <a:latin typeface="Berlin Sans FB Demi" panose="020E0802020502020306" pitchFamily="34" charset="0"/>
              </a:rPr>
              <a:t> with Large Language Models Data </a:t>
            </a:r>
            <a:r>
              <a:rPr lang="it-IT" sz="4800" dirty="0" err="1">
                <a:solidFill>
                  <a:schemeClr val="bg1"/>
                </a:solidFill>
                <a:latin typeface="Berlin Sans FB Demi" panose="020E0802020502020306" pitchFamily="34" charset="0"/>
              </a:rPr>
              <a:t>Augmentation</a:t>
            </a:r>
            <a:endParaRPr lang="en-GB" sz="4800" dirty="0">
              <a:solidFill>
                <a:schemeClr val="bg1"/>
              </a:solidFill>
              <a:latin typeface="Berlin Sans FB Demi" panose="020E0802020502020306" pitchFamily="34" charset="0"/>
            </a:endParaRPr>
          </a:p>
        </p:txBody>
      </p:sp>
      <p:sp>
        <p:nvSpPr>
          <p:cNvPr id="3" name="Sottotitolo 2">
            <a:extLst>
              <a:ext uri="{FF2B5EF4-FFF2-40B4-BE49-F238E27FC236}">
                <a16:creationId xmlns:a16="http://schemas.microsoft.com/office/drawing/2014/main" id="{ADA3F25E-7546-E0FD-5B35-B16B005BA006}"/>
              </a:ext>
            </a:extLst>
          </p:cNvPr>
          <p:cNvSpPr>
            <a:spLocks noGrp="1"/>
          </p:cNvSpPr>
          <p:nvPr>
            <p:ph type="subTitle" idx="1"/>
          </p:nvPr>
        </p:nvSpPr>
        <p:spPr/>
        <p:txBody>
          <a:bodyPr>
            <a:normAutofit lnSpcReduction="10000"/>
          </a:bodyPr>
          <a:lstStyle/>
          <a:p>
            <a:pPr algn="ctr"/>
            <a:r>
              <a:rPr lang="it-IT" dirty="0">
                <a:solidFill>
                  <a:schemeClr val="bg1"/>
                </a:solidFill>
                <a:latin typeface="Berlin Sans FB Demi" panose="020E0802020502020306" pitchFamily="34" charset="0"/>
              </a:rPr>
              <a:t>Insurance Data Science Conference, </a:t>
            </a:r>
            <a:r>
              <a:rPr lang="it-IT" dirty="0" err="1">
                <a:solidFill>
                  <a:schemeClr val="bg1"/>
                </a:solidFill>
                <a:latin typeface="Berlin Sans FB Demi" panose="020E0802020502020306" pitchFamily="34" charset="0"/>
              </a:rPr>
              <a:t>Stockholm</a:t>
            </a:r>
            <a:endParaRPr lang="it-IT" dirty="0">
              <a:solidFill>
                <a:schemeClr val="bg1"/>
              </a:solidFill>
              <a:latin typeface="Berlin Sans FB Demi" panose="020E0802020502020306" pitchFamily="34" charset="0"/>
            </a:endParaRPr>
          </a:p>
          <a:p>
            <a:pPr algn="ctr"/>
            <a:r>
              <a:rPr lang="it-IT" dirty="0">
                <a:solidFill>
                  <a:schemeClr val="bg1"/>
                </a:solidFill>
                <a:latin typeface="Berlin Sans FB Demi" panose="020E0802020502020306" pitchFamily="34" charset="0"/>
              </a:rPr>
              <a:t>17th June, 2024</a:t>
            </a:r>
          </a:p>
          <a:p>
            <a:pPr algn="ctr"/>
            <a:endParaRPr lang="it-IT" dirty="0">
              <a:solidFill>
                <a:schemeClr val="bg1"/>
              </a:solidFill>
              <a:latin typeface="Berlin Sans FB Demi" panose="020E0802020502020306" pitchFamily="34" charset="0"/>
            </a:endParaRPr>
          </a:p>
          <a:p>
            <a:r>
              <a:rPr lang="it-IT" dirty="0">
                <a:solidFill>
                  <a:schemeClr val="bg1"/>
                </a:solidFill>
                <a:latin typeface="Berlin Sans FB Demi" panose="020E0802020502020306" pitchFamily="34" charset="0"/>
              </a:rPr>
              <a:t>Claudio G. Giancaterino</a:t>
            </a:r>
            <a:endParaRPr lang="en-GB" dirty="0">
              <a:solidFill>
                <a:schemeClr val="bg1"/>
              </a:solidFill>
              <a:latin typeface="Berlin Sans FB Demi" panose="020E0802020502020306" pitchFamily="34" charset="0"/>
            </a:endParaRPr>
          </a:p>
          <a:p>
            <a:pPr algn="ctr"/>
            <a:endParaRPr lang="en-GB" dirty="0">
              <a:solidFill>
                <a:schemeClr val="bg1"/>
              </a:solidFill>
              <a:latin typeface="Berlin Sans FB Demi" panose="020E0802020502020306" pitchFamily="34" charset="0"/>
            </a:endParaRPr>
          </a:p>
        </p:txBody>
      </p:sp>
      <p:pic>
        <p:nvPicPr>
          <p:cNvPr id="5" name="Picture 2" descr="Insurance Data Science Conference">
            <a:extLst>
              <a:ext uri="{FF2B5EF4-FFF2-40B4-BE49-F238E27FC236}">
                <a16:creationId xmlns:a16="http://schemas.microsoft.com/office/drawing/2014/main" id="{8DEF46BD-96BE-2558-201A-409DCD89E0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29305" cy="1058744"/>
          </a:xfrm>
          <a:prstGeom prst="rect">
            <a:avLst/>
          </a:prstGeom>
          <a:noFill/>
          <a:extLst>
            <a:ext uri="{909E8E84-426E-40DD-AFC4-6F175D3DCCD1}">
              <a14:hiddenFill xmlns:a14="http://schemas.microsoft.com/office/drawing/2010/main">
                <a:solidFill>
                  <a:srgbClr val="FFFFFF"/>
                </a:solidFill>
              </a14:hiddenFill>
            </a:ext>
          </a:extLst>
        </p:spPr>
      </p:pic>
      <p:pic>
        <p:nvPicPr>
          <p:cNvPr id="6" name="Immagine 5">
            <a:extLst>
              <a:ext uri="{FF2B5EF4-FFF2-40B4-BE49-F238E27FC236}">
                <a16:creationId xmlns:a16="http://schemas.microsoft.com/office/drawing/2014/main" id="{ED555C39-34D7-EC02-A9D0-48730859C77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91800" y="5257800"/>
            <a:ext cx="1600199" cy="1600199"/>
          </a:xfrm>
          <a:prstGeom prst="rect">
            <a:avLst/>
          </a:prstGeom>
        </p:spPr>
      </p:pic>
    </p:spTree>
    <p:extLst>
      <p:ext uri="{BB962C8B-B14F-4D97-AF65-F5344CB8AC3E}">
        <p14:creationId xmlns:p14="http://schemas.microsoft.com/office/powerpoint/2010/main" val="40112424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5" name="Picture 2" descr="Insurance Data Science Conference">
            <a:extLst>
              <a:ext uri="{FF2B5EF4-FFF2-40B4-BE49-F238E27FC236}">
                <a16:creationId xmlns:a16="http://schemas.microsoft.com/office/drawing/2014/main" id="{8DEF46BD-96BE-2558-201A-409DCD89E0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29305" cy="1058744"/>
          </a:xfrm>
          <a:prstGeom prst="rect">
            <a:avLst/>
          </a:prstGeom>
          <a:noFill/>
          <a:extLst>
            <a:ext uri="{909E8E84-426E-40DD-AFC4-6F175D3DCCD1}">
              <a14:hiddenFill xmlns:a14="http://schemas.microsoft.com/office/drawing/2010/main">
                <a:solidFill>
                  <a:srgbClr val="FFFFFF"/>
                </a:solidFill>
              </a14:hiddenFill>
            </a:ext>
          </a:extLst>
        </p:spPr>
      </p:pic>
      <p:pic>
        <p:nvPicPr>
          <p:cNvPr id="6" name="Immagine 5">
            <a:extLst>
              <a:ext uri="{FF2B5EF4-FFF2-40B4-BE49-F238E27FC236}">
                <a16:creationId xmlns:a16="http://schemas.microsoft.com/office/drawing/2014/main" id="{ED555C39-34D7-EC02-A9D0-48730859C77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91800" y="5257800"/>
            <a:ext cx="1600199" cy="1600199"/>
          </a:xfrm>
          <a:prstGeom prst="rect">
            <a:avLst/>
          </a:prstGeom>
        </p:spPr>
      </p:pic>
      <p:sp>
        <p:nvSpPr>
          <p:cNvPr id="2" name="CasellaDiTesto 1">
            <a:extLst>
              <a:ext uri="{FF2B5EF4-FFF2-40B4-BE49-F238E27FC236}">
                <a16:creationId xmlns:a16="http://schemas.microsoft.com/office/drawing/2014/main" id="{FA132FD7-3544-1139-5677-061AA1CC2C73}"/>
              </a:ext>
            </a:extLst>
          </p:cNvPr>
          <p:cNvSpPr txBox="1"/>
          <p:nvPr/>
        </p:nvSpPr>
        <p:spPr>
          <a:xfrm>
            <a:off x="1828800" y="238125"/>
            <a:ext cx="8673216" cy="646331"/>
          </a:xfrm>
          <a:prstGeom prst="rect">
            <a:avLst/>
          </a:prstGeom>
          <a:noFill/>
        </p:spPr>
        <p:txBody>
          <a:bodyPr wrap="square" rtlCol="0">
            <a:spAutoFit/>
          </a:bodyPr>
          <a:lstStyle/>
          <a:p>
            <a:pPr algn="ctr"/>
            <a:r>
              <a:rPr lang="it-IT" sz="3600" dirty="0">
                <a:solidFill>
                  <a:schemeClr val="bg1"/>
                </a:solidFill>
                <a:latin typeface="Berlin Sans FB Demi" panose="020E0802020502020306" pitchFamily="34" charset="0"/>
              </a:rPr>
              <a:t>Single-Step Forecasting (</a:t>
            </a:r>
            <a:r>
              <a:rPr lang="it-IT" sz="3600" dirty="0" err="1">
                <a:solidFill>
                  <a:schemeClr val="bg1"/>
                </a:solidFill>
                <a:latin typeface="Berlin Sans FB Demi" panose="020E0802020502020306" pitchFamily="34" charset="0"/>
              </a:rPr>
              <a:t>Predictions</a:t>
            </a:r>
            <a:r>
              <a:rPr lang="it-IT" sz="3600" dirty="0">
                <a:solidFill>
                  <a:schemeClr val="bg1"/>
                </a:solidFill>
                <a:latin typeface="Berlin Sans FB Demi" panose="020E0802020502020306" pitchFamily="34" charset="0"/>
              </a:rPr>
              <a:t>)</a:t>
            </a:r>
            <a:endParaRPr lang="en-GB" sz="3600" dirty="0">
              <a:solidFill>
                <a:schemeClr val="bg1"/>
              </a:solidFill>
              <a:latin typeface="Berlin Sans FB Demi" panose="020E0802020502020306" pitchFamily="34" charset="0"/>
            </a:endParaRPr>
          </a:p>
        </p:txBody>
      </p:sp>
      <p:graphicFrame>
        <p:nvGraphicFramePr>
          <p:cNvPr id="9" name="Diagramma 8">
            <a:extLst>
              <a:ext uri="{FF2B5EF4-FFF2-40B4-BE49-F238E27FC236}">
                <a16:creationId xmlns:a16="http://schemas.microsoft.com/office/drawing/2014/main" id="{B4003DEF-783E-1C40-54CF-A462FD961511}"/>
              </a:ext>
            </a:extLst>
          </p:cNvPr>
          <p:cNvGraphicFramePr/>
          <p:nvPr>
            <p:extLst>
              <p:ext uri="{D42A27DB-BD31-4B8C-83A1-F6EECF244321}">
                <p14:modId xmlns:p14="http://schemas.microsoft.com/office/powerpoint/2010/main" val="989774149"/>
              </p:ext>
            </p:extLst>
          </p:nvPr>
        </p:nvGraphicFramePr>
        <p:xfrm>
          <a:off x="6969967" y="1058744"/>
          <a:ext cx="5085184" cy="196185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10" name="CasellaDiTesto 9">
            <a:extLst>
              <a:ext uri="{FF2B5EF4-FFF2-40B4-BE49-F238E27FC236}">
                <a16:creationId xmlns:a16="http://schemas.microsoft.com/office/drawing/2014/main" id="{8F10BC33-42BF-C8A8-5BBF-F345E068C1A0}"/>
              </a:ext>
            </a:extLst>
          </p:cNvPr>
          <p:cNvSpPr txBox="1"/>
          <p:nvPr/>
        </p:nvSpPr>
        <p:spPr>
          <a:xfrm>
            <a:off x="714652" y="1123046"/>
            <a:ext cx="1779010" cy="369332"/>
          </a:xfrm>
          <a:prstGeom prst="rect">
            <a:avLst/>
          </a:prstGeom>
          <a:noFill/>
        </p:spPr>
        <p:txBody>
          <a:bodyPr wrap="square" rtlCol="0">
            <a:spAutoFit/>
          </a:bodyPr>
          <a:lstStyle/>
          <a:p>
            <a:pPr algn="just"/>
            <a:r>
              <a:rPr lang="it-IT" dirty="0" err="1">
                <a:solidFill>
                  <a:schemeClr val="bg1"/>
                </a:solidFill>
                <a:latin typeface="Berlin Sans FB Demi" panose="020E0802020502020306" pitchFamily="34" charset="0"/>
              </a:rPr>
              <a:t>Injuries</a:t>
            </a:r>
            <a:r>
              <a:rPr lang="it-IT" dirty="0">
                <a:solidFill>
                  <a:schemeClr val="bg1"/>
                </a:solidFill>
                <a:latin typeface="Berlin Sans FB Demi" panose="020E0802020502020306" pitchFamily="34" charset="0"/>
              </a:rPr>
              <a:t> Direct</a:t>
            </a:r>
            <a:endParaRPr lang="en-GB" dirty="0">
              <a:solidFill>
                <a:schemeClr val="bg1"/>
              </a:solidFill>
              <a:latin typeface="Berlin Sans FB Demi" panose="020E0802020502020306" pitchFamily="34" charset="0"/>
            </a:endParaRPr>
          </a:p>
        </p:txBody>
      </p:sp>
      <p:sp>
        <p:nvSpPr>
          <p:cNvPr id="11" name="CasellaDiTesto 10">
            <a:extLst>
              <a:ext uri="{FF2B5EF4-FFF2-40B4-BE49-F238E27FC236}">
                <a16:creationId xmlns:a16="http://schemas.microsoft.com/office/drawing/2014/main" id="{0D4A5127-03E8-CC2F-4FFC-75E0211ABF97}"/>
              </a:ext>
            </a:extLst>
          </p:cNvPr>
          <p:cNvSpPr txBox="1"/>
          <p:nvPr/>
        </p:nvSpPr>
        <p:spPr>
          <a:xfrm>
            <a:off x="4610528" y="1685267"/>
            <a:ext cx="1585256" cy="369332"/>
          </a:xfrm>
          <a:prstGeom prst="rect">
            <a:avLst/>
          </a:prstGeom>
          <a:noFill/>
        </p:spPr>
        <p:txBody>
          <a:bodyPr wrap="square" rtlCol="0">
            <a:spAutoFit/>
          </a:bodyPr>
          <a:lstStyle/>
          <a:p>
            <a:pPr algn="just"/>
            <a:r>
              <a:rPr lang="it-IT" dirty="0" err="1">
                <a:solidFill>
                  <a:schemeClr val="bg1"/>
                </a:solidFill>
                <a:latin typeface="Berlin Sans FB Demi" panose="020E0802020502020306" pitchFamily="34" charset="0"/>
              </a:rPr>
              <a:t>Deaths</a:t>
            </a:r>
            <a:r>
              <a:rPr lang="it-IT" dirty="0">
                <a:solidFill>
                  <a:schemeClr val="bg1"/>
                </a:solidFill>
                <a:latin typeface="Berlin Sans FB Demi" panose="020E0802020502020306" pitchFamily="34" charset="0"/>
              </a:rPr>
              <a:t> Direct</a:t>
            </a:r>
            <a:endParaRPr lang="en-GB" dirty="0">
              <a:solidFill>
                <a:schemeClr val="bg1"/>
              </a:solidFill>
              <a:latin typeface="Berlin Sans FB Demi" panose="020E0802020502020306" pitchFamily="34" charset="0"/>
            </a:endParaRPr>
          </a:p>
        </p:txBody>
      </p:sp>
      <p:sp>
        <p:nvSpPr>
          <p:cNvPr id="3" name="CasellaDiTesto 2">
            <a:extLst>
              <a:ext uri="{FF2B5EF4-FFF2-40B4-BE49-F238E27FC236}">
                <a16:creationId xmlns:a16="http://schemas.microsoft.com/office/drawing/2014/main" id="{F96620DD-2FA4-9AE8-43E1-F8F143E66935}"/>
              </a:ext>
            </a:extLst>
          </p:cNvPr>
          <p:cNvSpPr txBox="1"/>
          <p:nvPr/>
        </p:nvSpPr>
        <p:spPr>
          <a:xfrm>
            <a:off x="8355657" y="2577655"/>
            <a:ext cx="2313804" cy="369332"/>
          </a:xfrm>
          <a:prstGeom prst="rect">
            <a:avLst/>
          </a:prstGeom>
          <a:noFill/>
        </p:spPr>
        <p:txBody>
          <a:bodyPr wrap="square" rtlCol="0">
            <a:spAutoFit/>
          </a:bodyPr>
          <a:lstStyle/>
          <a:p>
            <a:pPr algn="just"/>
            <a:r>
              <a:rPr lang="it-IT" dirty="0">
                <a:solidFill>
                  <a:schemeClr val="bg1"/>
                </a:solidFill>
                <a:latin typeface="Berlin Sans FB Demi" panose="020E0802020502020306" pitchFamily="34" charset="0"/>
              </a:rPr>
              <a:t>A </a:t>
            </a:r>
            <a:r>
              <a:rPr lang="it-IT" dirty="0" err="1">
                <a:solidFill>
                  <a:schemeClr val="bg1"/>
                </a:solidFill>
                <a:latin typeface="Berlin Sans FB Demi" panose="020E0802020502020306" pitchFamily="34" charset="0"/>
              </a:rPr>
              <a:t>Damage</a:t>
            </a:r>
            <a:r>
              <a:rPr lang="it-IT" dirty="0">
                <a:solidFill>
                  <a:schemeClr val="bg1"/>
                </a:solidFill>
                <a:latin typeface="Berlin Sans FB Demi" panose="020E0802020502020306" pitchFamily="34" charset="0"/>
              </a:rPr>
              <a:t> </a:t>
            </a:r>
            <a:r>
              <a:rPr lang="it-IT" dirty="0" err="1">
                <a:solidFill>
                  <a:schemeClr val="bg1"/>
                </a:solidFill>
                <a:latin typeface="Berlin Sans FB Demi" panose="020E0802020502020306" pitchFamily="34" charset="0"/>
              </a:rPr>
              <a:t>Property</a:t>
            </a:r>
            <a:endParaRPr lang="en-GB" dirty="0">
              <a:solidFill>
                <a:schemeClr val="bg1"/>
              </a:solidFill>
              <a:latin typeface="Berlin Sans FB Demi" panose="020E0802020502020306" pitchFamily="34" charset="0"/>
            </a:endParaRPr>
          </a:p>
        </p:txBody>
      </p:sp>
      <p:sp>
        <p:nvSpPr>
          <p:cNvPr id="4" name="CasellaDiTesto 3">
            <a:extLst>
              <a:ext uri="{FF2B5EF4-FFF2-40B4-BE49-F238E27FC236}">
                <a16:creationId xmlns:a16="http://schemas.microsoft.com/office/drawing/2014/main" id="{79C4BA00-8902-1363-000A-1146EB529BE5}"/>
              </a:ext>
            </a:extLst>
          </p:cNvPr>
          <p:cNvSpPr txBox="1"/>
          <p:nvPr/>
        </p:nvSpPr>
        <p:spPr>
          <a:xfrm>
            <a:off x="373224" y="5624586"/>
            <a:ext cx="4607338" cy="646331"/>
          </a:xfrm>
          <a:prstGeom prst="rect">
            <a:avLst/>
          </a:prstGeom>
          <a:noFill/>
        </p:spPr>
        <p:txBody>
          <a:bodyPr wrap="square" rtlCol="0">
            <a:spAutoFit/>
          </a:bodyPr>
          <a:lstStyle/>
          <a:p>
            <a:r>
              <a:rPr lang="it-IT" dirty="0">
                <a:solidFill>
                  <a:schemeClr val="bg1"/>
                </a:solidFill>
                <a:latin typeface="Berlin Sans FB Demi" panose="020E0802020502020306" pitchFamily="34" charset="0"/>
              </a:rPr>
              <a:t>LightGBM </a:t>
            </a:r>
            <a:r>
              <a:rPr lang="it-IT" dirty="0" err="1">
                <a:solidFill>
                  <a:schemeClr val="bg1"/>
                </a:solidFill>
                <a:latin typeface="Berlin Sans FB Demi" panose="020E0802020502020306" pitchFamily="34" charset="0"/>
              </a:rPr>
              <a:t>is</a:t>
            </a:r>
            <a:r>
              <a:rPr lang="it-IT" dirty="0">
                <a:solidFill>
                  <a:schemeClr val="bg1"/>
                </a:solidFill>
                <a:latin typeface="Berlin Sans FB Demi" panose="020E0802020502020306" pitchFamily="34" charset="0"/>
              </a:rPr>
              <a:t> </a:t>
            </a:r>
            <a:r>
              <a:rPr lang="it-IT" dirty="0" err="1">
                <a:solidFill>
                  <a:schemeClr val="bg1"/>
                </a:solidFill>
                <a:latin typeface="Berlin Sans FB Demi" panose="020E0802020502020306" pitchFamily="34" charset="0"/>
              </a:rPr>
              <a:t>able</a:t>
            </a:r>
            <a:r>
              <a:rPr lang="it-IT" dirty="0">
                <a:solidFill>
                  <a:schemeClr val="bg1"/>
                </a:solidFill>
                <a:latin typeface="Berlin Sans FB Demi" panose="020E0802020502020306" pitchFamily="34" charset="0"/>
              </a:rPr>
              <a:t> to </a:t>
            </a:r>
            <a:r>
              <a:rPr lang="it-IT" dirty="0" err="1">
                <a:solidFill>
                  <a:schemeClr val="bg1"/>
                </a:solidFill>
                <a:latin typeface="Berlin Sans FB Demi" panose="020E0802020502020306" pitchFamily="34" charset="0"/>
              </a:rPr>
              <a:t>generalize</a:t>
            </a:r>
            <a:r>
              <a:rPr lang="it-IT" dirty="0">
                <a:solidFill>
                  <a:schemeClr val="bg1"/>
                </a:solidFill>
                <a:latin typeface="Berlin Sans FB Demi" panose="020E0802020502020306" pitchFamily="34" charset="0"/>
              </a:rPr>
              <a:t> </a:t>
            </a:r>
            <a:r>
              <a:rPr lang="it-IT" dirty="0" err="1">
                <a:solidFill>
                  <a:schemeClr val="bg1"/>
                </a:solidFill>
                <a:latin typeface="Berlin Sans FB Demi" panose="020E0802020502020306" pitchFamily="34" charset="0"/>
              </a:rPr>
              <a:t>well</a:t>
            </a:r>
            <a:r>
              <a:rPr lang="it-IT" dirty="0">
                <a:solidFill>
                  <a:schemeClr val="bg1"/>
                </a:solidFill>
                <a:latin typeface="Berlin Sans FB Demi" panose="020E0802020502020306" pitchFamily="34" charset="0"/>
              </a:rPr>
              <a:t> </a:t>
            </a:r>
            <a:r>
              <a:rPr lang="it-IT" dirty="0" err="1">
                <a:solidFill>
                  <a:schemeClr val="bg1"/>
                </a:solidFill>
                <a:latin typeface="Berlin Sans FB Demi" panose="020E0802020502020306" pitchFamily="34" charset="0"/>
              </a:rPr>
              <a:t>observations</a:t>
            </a:r>
            <a:r>
              <a:rPr lang="it-IT" dirty="0">
                <a:solidFill>
                  <a:schemeClr val="bg1"/>
                </a:solidFill>
                <a:latin typeface="Berlin Sans FB Demi" panose="020E0802020502020306" pitchFamily="34" charset="0"/>
              </a:rPr>
              <a:t> for the </a:t>
            </a:r>
            <a:r>
              <a:rPr lang="it-IT" dirty="0" err="1">
                <a:solidFill>
                  <a:schemeClr val="bg1"/>
                </a:solidFill>
                <a:latin typeface="Berlin Sans FB Demi" panose="020E0802020502020306" pitchFamily="34" charset="0"/>
              </a:rPr>
              <a:t>all</a:t>
            </a:r>
            <a:r>
              <a:rPr lang="it-IT" dirty="0">
                <a:solidFill>
                  <a:schemeClr val="bg1"/>
                </a:solidFill>
                <a:latin typeface="Berlin Sans FB Demi" panose="020E0802020502020306" pitchFamily="34" charset="0"/>
              </a:rPr>
              <a:t> </a:t>
            </a:r>
            <a:r>
              <a:rPr lang="it-IT" dirty="0" err="1">
                <a:solidFill>
                  <a:schemeClr val="bg1"/>
                </a:solidFill>
                <a:latin typeface="Berlin Sans FB Demi" panose="020E0802020502020306" pitchFamily="34" charset="0"/>
              </a:rPr>
              <a:t>outcomes</a:t>
            </a:r>
            <a:r>
              <a:rPr lang="it-IT" dirty="0">
                <a:solidFill>
                  <a:schemeClr val="bg1"/>
                </a:solidFill>
                <a:latin typeface="Berlin Sans FB Demi" panose="020E0802020502020306" pitchFamily="34" charset="0"/>
              </a:rPr>
              <a:t>.</a:t>
            </a:r>
            <a:endParaRPr lang="en-GB" dirty="0">
              <a:solidFill>
                <a:schemeClr val="bg1"/>
              </a:solidFill>
              <a:latin typeface="Berlin Sans FB Demi" panose="020E0802020502020306" pitchFamily="34" charset="0"/>
            </a:endParaRPr>
          </a:p>
        </p:txBody>
      </p:sp>
      <p:pic>
        <p:nvPicPr>
          <p:cNvPr id="7" name="Picture 2">
            <a:extLst>
              <a:ext uri="{FF2B5EF4-FFF2-40B4-BE49-F238E27FC236}">
                <a16:creationId xmlns:a16="http://schemas.microsoft.com/office/drawing/2014/main" id="{19286401-59CB-22BF-A036-14B3EC57C45F}"/>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36848" y="1561753"/>
            <a:ext cx="3577141" cy="251994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077D6FC2-D450-07C8-C644-833304023565}"/>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796756" y="2147809"/>
            <a:ext cx="3577141" cy="2562382"/>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DE1594DD-8F6A-58DC-E7E6-F4B13AF3DD7E}"/>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529803" y="2975502"/>
            <a:ext cx="3666946" cy="2485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969825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5" name="Picture 2" descr="Insurance Data Science Conference">
            <a:extLst>
              <a:ext uri="{FF2B5EF4-FFF2-40B4-BE49-F238E27FC236}">
                <a16:creationId xmlns:a16="http://schemas.microsoft.com/office/drawing/2014/main" id="{8DEF46BD-96BE-2558-201A-409DCD89E0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29305" cy="1058744"/>
          </a:xfrm>
          <a:prstGeom prst="rect">
            <a:avLst/>
          </a:prstGeom>
          <a:noFill/>
          <a:extLst>
            <a:ext uri="{909E8E84-426E-40DD-AFC4-6F175D3DCCD1}">
              <a14:hiddenFill xmlns:a14="http://schemas.microsoft.com/office/drawing/2010/main">
                <a:solidFill>
                  <a:srgbClr val="FFFFFF"/>
                </a:solidFill>
              </a14:hiddenFill>
            </a:ext>
          </a:extLst>
        </p:spPr>
      </p:pic>
      <p:pic>
        <p:nvPicPr>
          <p:cNvPr id="6" name="Immagine 5">
            <a:extLst>
              <a:ext uri="{FF2B5EF4-FFF2-40B4-BE49-F238E27FC236}">
                <a16:creationId xmlns:a16="http://schemas.microsoft.com/office/drawing/2014/main" id="{ED555C39-34D7-EC02-A9D0-48730859C77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91800" y="5257800"/>
            <a:ext cx="1600199" cy="1600199"/>
          </a:xfrm>
          <a:prstGeom prst="rect">
            <a:avLst/>
          </a:prstGeom>
        </p:spPr>
      </p:pic>
      <p:sp>
        <p:nvSpPr>
          <p:cNvPr id="2" name="CasellaDiTesto 1">
            <a:extLst>
              <a:ext uri="{FF2B5EF4-FFF2-40B4-BE49-F238E27FC236}">
                <a16:creationId xmlns:a16="http://schemas.microsoft.com/office/drawing/2014/main" id="{FA132FD7-3544-1139-5677-061AA1CC2C73}"/>
              </a:ext>
            </a:extLst>
          </p:cNvPr>
          <p:cNvSpPr txBox="1"/>
          <p:nvPr/>
        </p:nvSpPr>
        <p:spPr>
          <a:xfrm>
            <a:off x="1604169" y="238125"/>
            <a:ext cx="10161734" cy="646331"/>
          </a:xfrm>
          <a:prstGeom prst="rect">
            <a:avLst/>
          </a:prstGeom>
          <a:noFill/>
        </p:spPr>
        <p:txBody>
          <a:bodyPr wrap="square" rtlCol="0">
            <a:spAutoFit/>
          </a:bodyPr>
          <a:lstStyle/>
          <a:p>
            <a:pPr algn="ctr"/>
            <a:r>
              <a:rPr lang="it-IT" sz="3600" dirty="0">
                <a:solidFill>
                  <a:schemeClr val="bg1"/>
                </a:solidFill>
                <a:latin typeface="Berlin Sans FB Demi" panose="020E0802020502020306" pitchFamily="34" charset="0"/>
              </a:rPr>
              <a:t>Single-Step Forecasting (</a:t>
            </a:r>
            <a:r>
              <a:rPr lang="it-IT" sz="3600" dirty="0" err="1">
                <a:solidFill>
                  <a:schemeClr val="bg1"/>
                </a:solidFill>
                <a:latin typeface="Berlin Sans FB Demi" panose="020E0802020502020306" pitchFamily="34" charset="0"/>
              </a:rPr>
              <a:t>Residuals</a:t>
            </a:r>
            <a:r>
              <a:rPr lang="it-IT" sz="3600" dirty="0">
                <a:solidFill>
                  <a:schemeClr val="bg1"/>
                </a:solidFill>
                <a:latin typeface="Berlin Sans FB Demi" panose="020E0802020502020306" pitchFamily="34" charset="0"/>
              </a:rPr>
              <a:t> on Test data)</a:t>
            </a:r>
            <a:endParaRPr lang="en-GB" sz="3600" dirty="0">
              <a:solidFill>
                <a:schemeClr val="bg1"/>
              </a:solidFill>
              <a:latin typeface="Berlin Sans FB Demi" panose="020E0802020502020306" pitchFamily="34" charset="0"/>
            </a:endParaRPr>
          </a:p>
        </p:txBody>
      </p:sp>
      <p:sp>
        <p:nvSpPr>
          <p:cNvPr id="10" name="CasellaDiTesto 9">
            <a:extLst>
              <a:ext uri="{FF2B5EF4-FFF2-40B4-BE49-F238E27FC236}">
                <a16:creationId xmlns:a16="http://schemas.microsoft.com/office/drawing/2014/main" id="{AA40CD36-1A2E-6521-86E5-5036973543FF}"/>
              </a:ext>
            </a:extLst>
          </p:cNvPr>
          <p:cNvSpPr txBox="1"/>
          <p:nvPr/>
        </p:nvSpPr>
        <p:spPr>
          <a:xfrm>
            <a:off x="1604168" y="1042044"/>
            <a:ext cx="961887" cy="369332"/>
          </a:xfrm>
          <a:prstGeom prst="rect">
            <a:avLst/>
          </a:prstGeom>
          <a:noFill/>
        </p:spPr>
        <p:txBody>
          <a:bodyPr wrap="square" rtlCol="0">
            <a:spAutoFit/>
          </a:bodyPr>
          <a:lstStyle/>
          <a:p>
            <a:pPr algn="just"/>
            <a:r>
              <a:rPr lang="it-IT" dirty="0">
                <a:solidFill>
                  <a:schemeClr val="bg1"/>
                </a:solidFill>
                <a:latin typeface="Berlin Sans FB Demi" panose="020E0802020502020306" pitchFamily="34" charset="0"/>
              </a:rPr>
              <a:t>GLM</a:t>
            </a:r>
            <a:endParaRPr lang="en-GB" dirty="0">
              <a:solidFill>
                <a:schemeClr val="bg1"/>
              </a:solidFill>
              <a:latin typeface="Berlin Sans FB Demi" panose="020E0802020502020306" pitchFamily="34" charset="0"/>
            </a:endParaRPr>
          </a:p>
        </p:txBody>
      </p:sp>
      <p:sp>
        <p:nvSpPr>
          <p:cNvPr id="13" name="CasellaDiTesto 12">
            <a:extLst>
              <a:ext uri="{FF2B5EF4-FFF2-40B4-BE49-F238E27FC236}">
                <a16:creationId xmlns:a16="http://schemas.microsoft.com/office/drawing/2014/main" id="{ABAEC88F-6922-7791-7E80-7D1A29BF351B}"/>
              </a:ext>
            </a:extLst>
          </p:cNvPr>
          <p:cNvSpPr txBox="1"/>
          <p:nvPr/>
        </p:nvSpPr>
        <p:spPr>
          <a:xfrm>
            <a:off x="8063259" y="1013617"/>
            <a:ext cx="2347331" cy="369332"/>
          </a:xfrm>
          <a:prstGeom prst="rect">
            <a:avLst/>
          </a:prstGeom>
          <a:noFill/>
        </p:spPr>
        <p:txBody>
          <a:bodyPr wrap="square" rtlCol="0">
            <a:spAutoFit/>
          </a:bodyPr>
          <a:lstStyle/>
          <a:p>
            <a:pPr algn="just"/>
            <a:r>
              <a:rPr lang="it-IT" dirty="0" err="1">
                <a:solidFill>
                  <a:schemeClr val="bg1"/>
                </a:solidFill>
                <a:latin typeface="Berlin Sans FB Demi" panose="020E0802020502020306" pitchFamily="34" charset="0"/>
              </a:rPr>
              <a:t>Neural</a:t>
            </a:r>
            <a:r>
              <a:rPr lang="it-IT" dirty="0">
                <a:solidFill>
                  <a:schemeClr val="bg1"/>
                </a:solidFill>
                <a:latin typeface="Berlin Sans FB Demi" panose="020E0802020502020306" pitchFamily="34" charset="0"/>
              </a:rPr>
              <a:t> Networks</a:t>
            </a:r>
            <a:endParaRPr lang="en-GB" dirty="0">
              <a:solidFill>
                <a:schemeClr val="bg1"/>
              </a:solidFill>
              <a:latin typeface="Berlin Sans FB Demi" panose="020E0802020502020306" pitchFamily="34" charset="0"/>
            </a:endParaRPr>
          </a:p>
        </p:txBody>
      </p:sp>
      <p:sp>
        <p:nvSpPr>
          <p:cNvPr id="14" name="CasellaDiTesto 13">
            <a:extLst>
              <a:ext uri="{FF2B5EF4-FFF2-40B4-BE49-F238E27FC236}">
                <a16:creationId xmlns:a16="http://schemas.microsoft.com/office/drawing/2014/main" id="{5ECFFA66-34BC-4413-EB94-6D019FD44F70}"/>
              </a:ext>
            </a:extLst>
          </p:cNvPr>
          <p:cNvSpPr txBox="1"/>
          <p:nvPr/>
        </p:nvSpPr>
        <p:spPr>
          <a:xfrm>
            <a:off x="233708" y="3732026"/>
            <a:ext cx="961887" cy="646331"/>
          </a:xfrm>
          <a:prstGeom prst="rect">
            <a:avLst/>
          </a:prstGeom>
          <a:noFill/>
        </p:spPr>
        <p:txBody>
          <a:bodyPr wrap="square" rtlCol="0">
            <a:spAutoFit/>
          </a:bodyPr>
          <a:lstStyle/>
          <a:p>
            <a:pPr algn="just"/>
            <a:r>
              <a:rPr lang="it-IT" dirty="0" err="1">
                <a:solidFill>
                  <a:schemeClr val="bg1"/>
                </a:solidFill>
                <a:latin typeface="Berlin Sans FB Demi" panose="020E0802020502020306" pitchFamily="34" charset="0"/>
              </a:rPr>
              <a:t>Deaths</a:t>
            </a:r>
            <a:r>
              <a:rPr lang="it-IT" dirty="0">
                <a:solidFill>
                  <a:schemeClr val="bg1"/>
                </a:solidFill>
                <a:latin typeface="Berlin Sans FB Demi" panose="020E0802020502020306" pitchFamily="34" charset="0"/>
              </a:rPr>
              <a:t> Direct</a:t>
            </a:r>
            <a:endParaRPr lang="en-GB" dirty="0">
              <a:solidFill>
                <a:schemeClr val="bg1"/>
              </a:solidFill>
              <a:latin typeface="Berlin Sans FB Demi" panose="020E0802020502020306" pitchFamily="34" charset="0"/>
            </a:endParaRPr>
          </a:p>
        </p:txBody>
      </p:sp>
      <p:sp>
        <p:nvSpPr>
          <p:cNvPr id="17" name="CasellaDiTesto 16">
            <a:extLst>
              <a:ext uri="{FF2B5EF4-FFF2-40B4-BE49-F238E27FC236}">
                <a16:creationId xmlns:a16="http://schemas.microsoft.com/office/drawing/2014/main" id="{F12BB810-3754-84EE-110F-AF554A008435}"/>
              </a:ext>
            </a:extLst>
          </p:cNvPr>
          <p:cNvSpPr txBox="1"/>
          <p:nvPr/>
        </p:nvSpPr>
        <p:spPr>
          <a:xfrm>
            <a:off x="4744543" y="987821"/>
            <a:ext cx="1607859" cy="369332"/>
          </a:xfrm>
          <a:prstGeom prst="rect">
            <a:avLst/>
          </a:prstGeom>
          <a:noFill/>
        </p:spPr>
        <p:txBody>
          <a:bodyPr wrap="square" rtlCol="0">
            <a:spAutoFit/>
          </a:bodyPr>
          <a:lstStyle/>
          <a:p>
            <a:pPr algn="just"/>
            <a:r>
              <a:rPr lang="it-IT" dirty="0">
                <a:solidFill>
                  <a:schemeClr val="bg1"/>
                </a:solidFill>
                <a:latin typeface="Berlin Sans FB Demi" panose="020E0802020502020306" pitchFamily="34" charset="0"/>
              </a:rPr>
              <a:t>LightGBM</a:t>
            </a:r>
            <a:endParaRPr lang="en-GB" dirty="0">
              <a:solidFill>
                <a:schemeClr val="bg1"/>
              </a:solidFill>
              <a:latin typeface="Berlin Sans FB Demi" panose="020E0802020502020306" pitchFamily="34" charset="0"/>
            </a:endParaRPr>
          </a:p>
        </p:txBody>
      </p:sp>
      <p:pic>
        <p:nvPicPr>
          <p:cNvPr id="19" name="Immagine 18">
            <a:extLst>
              <a:ext uri="{FF2B5EF4-FFF2-40B4-BE49-F238E27FC236}">
                <a16:creationId xmlns:a16="http://schemas.microsoft.com/office/drawing/2014/main" id="{C3B0B93D-4F68-3328-13FD-7D36D1857F55}"/>
              </a:ext>
            </a:extLst>
          </p:cNvPr>
          <p:cNvPicPr>
            <a:picLocks noChangeAspect="1"/>
          </p:cNvPicPr>
          <p:nvPr/>
        </p:nvPicPr>
        <p:blipFill>
          <a:blip r:embed="rId4"/>
          <a:stretch>
            <a:fillRect/>
          </a:stretch>
        </p:blipFill>
        <p:spPr>
          <a:xfrm>
            <a:off x="1345346" y="1509832"/>
            <a:ext cx="1479530" cy="1513572"/>
          </a:xfrm>
          <a:prstGeom prst="rect">
            <a:avLst/>
          </a:prstGeom>
        </p:spPr>
      </p:pic>
      <p:sp>
        <p:nvSpPr>
          <p:cNvPr id="20" name="CasellaDiTesto 19">
            <a:extLst>
              <a:ext uri="{FF2B5EF4-FFF2-40B4-BE49-F238E27FC236}">
                <a16:creationId xmlns:a16="http://schemas.microsoft.com/office/drawing/2014/main" id="{19756F03-A0C1-46BD-4C7E-95B481C71E5F}"/>
              </a:ext>
            </a:extLst>
          </p:cNvPr>
          <p:cNvSpPr txBox="1"/>
          <p:nvPr/>
        </p:nvSpPr>
        <p:spPr>
          <a:xfrm>
            <a:off x="128933" y="1850895"/>
            <a:ext cx="961887" cy="646331"/>
          </a:xfrm>
          <a:prstGeom prst="rect">
            <a:avLst/>
          </a:prstGeom>
          <a:noFill/>
        </p:spPr>
        <p:txBody>
          <a:bodyPr wrap="square" rtlCol="0">
            <a:spAutoFit/>
          </a:bodyPr>
          <a:lstStyle/>
          <a:p>
            <a:pPr algn="just"/>
            <a:r>
              <a:rPr lang="it-IT" dirty="0" err="1">
                <a:solidFill>
                  <a:schemeClr val="bg1"/>
                </a:solidFill>
                <a:latin typeface="Berlin Sans FB Demi" panose="020E0802020502020306" pitchFamily="34" charset="0"/>
              </a:rPr>
              <a:t>InjuriesDirect</a:t>
            </a:r>
            <a:endParaRPr lang="en-GB" dirty="0">
              <a:solidFill>
                <a:schemeClr val="bg1"/>
              </a:solidFill>
              <a:latin typeface="Berlin Sans FB Demi" panose="020E0802020502020306" pitchFamily="34" charset="0"/>
            </a:endParaRPr>
          </a:p>
        </p:txBody>
      </p:sp>
      <p:pic>
        <p:nvPicPr>
          <p:cNvPr id="22" name="Immagine 21">
            <a:extLst>
              <a:ext uri="{FF2B5EF4-FFF2-40B4-BE49-F238E27FC236}">
                <a16:creationId xmlns:a16="http://schemas.microsoft.com/office/drawing/2014/main" id="{59FC4EEA-A240-7D2D-9216-9B8DB42B3780}"/>
              </a:ext>
            </a:extLst>
          </p:cNvPr>
          <p:cNvPicPr>
            <a:picLocks noChangeAspect="1"/>
          </p:cNvPicPr>
          <p:nvPr/>
        </p:nvPicPr>
        <p:blipFill>
          <a:blip r:embed="rId5"/>
          <a:stretch>
            <a:fillRect/>
          </a:stretch>
        </p:blipFill>
        <p:spPr>
          <a:xfrm>
            <a:off x="4640606" y="1411376"/>
            <a:ext cx="1607860" cy="1656497"/>
          </a:xfrm>
          <a:prstGeom prst="rect">
            <a:avLst/>
          </a:prstGeom>
        </p:spPr>
      </p:pic>
      <p:sp>
        <p:nvSpPr>
          <p:cNvPr id="7" name="CasellaDiTesto 6">
            <a:extLst>
              <a:ext uri="{FF2B5EF4-FFF2-40B4-BE49-F238E27FC236}">
                <a16:creationId xmlns:a16="http://schemas.microsoft.com/office/drawing/2014/main" id="{DA6D506B-64BA-5A88-FA8A-62D0B0307A29}"/>
              </a:ext>
            </a:extLst>
          </p:cNvPr>
          <p:cNvSpPr txBox="1"/>
          <p:nvPr/>
        </p:nvSpPr>
        <p:spPr>
          <a:xfrm>
            <a:off x="0" y="5397572"/>
            <a:ext cx="1345345" cy="646331"/>
          </a:xfrm>
          <a:prstGeom prst="rect">
            <a:avLst/>
          </a:prstGeom>
          <a:noFill/>
        </p:spPr>
        <p:txBody>
          <a:bodyPr wrap="square" rtlCol="0">
            <a:spAutoFit/>
          </a:bodyPr>
          <a:lstStyle/>
          <a:p>
            <a:pPr algn="just"/>
            <a:r>
              <a:rPr lang="it-IT" dirty="0">
                <a:solidFill>
                  <a:schemeClr val="bg1"/>
                </a:solidFill>
                <a:latin typeface="Berlin Sans FB Demi" panose="020E0802020502020306" pitchFamily="34" charset="0"/>
              </a:rPr>
              <a:t>A </a:t>
            </a:r>
            <a:r>
              <a:rPr lang="it-IT" dirty="0" err="1">
                <a:solidFill>
                  <a:schemeClr val="bg1"/>
                </a:solidFill>
                <a:latin typeface="Berlin Sans FB Demi" panose="020E0802020502020306" pitchFamily="34" charset="0"/>
              </a:rPr>
              <a:t>Damage</a:t>
            </a:r>
            <a:endParaRPr lang="it-IT" dirty="0">
              <a:solidFill>
                <a:schemeClr val="bg1"/>
              </a:solidFill>
              <a:latin typeface="Berlin Sans FB Demi" panose="020E0802020502020306" pitchFamily="34" charset="0"/>
            </a:endParaRPr>
          </a:p>
          <a:p>
            <a:pPr algn="just"/>
            <a:r>
              <a:rPr lang="it-IT" dirty="0" err="1">
                <a:solidFill>
                  <a:schemeClr val="bg1"/>
                </a:solidFill>
                <a:latin typeface="Berlin Sans FB Demi" panose="020E0802020502020306" pitchFamily="34" charset="0"/>
              </a:rPr>
              <a:t>Property</a:t>
            </a:r>
            <a:endParaRPr lang="en-GB" dirty="0">
              <a:solidFill>
                <a:schemeClr val="bg1"/>
              </a:solidFill>
              <a:latin typeface="Berlin Sans FB Demi" panose="020E0802020502020306" pitchFamily="34" charset="0"/>
            </a:endParaRPr>
          </a:p>
        </p:txBody>
      </p:sp>
      <p:pic>
        <p:nvPicPr>
          <p:cNvPr id="9" name="Immagine 8">
            <a:extLst>
              <a:ext uri="{FF2B5EF4-FFF2-40B4-BE49-F238E27FC236}">
                <a16:creationId xmlns:a16="http://schemas.microsoft.com/office/drawing/2014/main" id="{EDE5F204-2241-1A88-126D-207D71F9B0D2}"/>
              </a:ext>
            </a:extLst>
          </p:cNvPr>
          <p:cNvPicPr>
            <a:picLocks noChangeAspect="1"/>
          </p:cNvPicPr>
          <p:nvPr/>
        </p:nvPicPr>
        <p:blipFill>
          <a:blip r:embed="rId6"/>
          <a:stretch>
            <a:fillRect/>
          </a:stretch>
        </p:blipFill>
        <p:spPr>
          <a:xfrm>
            <a:off x="8162149" y="1530012"/>
            <a:ext cx="1607861" cy="1598195"/>
          </a:xfrm>
          <a:prstGeom prst="rect">
            <a:avLst/>
          </a:prstGeom>
        </p:spPr>
      </p:pic>
      <p:pic>
        <p:nvPicPr>
          <p:cNvPr id="15" name="Immagine 14">
            <a:extLst>
              <a:ext uri="{FF2B5EF4-FFF2-40B4-BE49-F238E27FC236}">
                <a16:creationId xmlns:a16="http://schemas.microsoft.com/office/drawing/2014/main" id="{204C4813-D082-6834-25C4-93D79D3D4B64}"/>
              </a:ext>
            </a:extLst>
          </p:cNvPr>
          <p:cNvPicPr>
            <a:picLocks noChangeAspect="1"/>
          </p:cNvPicPr>
          <p:nvPr/>
        </p:nvPicPr>
        <p:blipFill>
          <a:blip r:embed="rId7"/>
          <a:stretch>
            <a:fillRect/>
          </a:stretch>
        </p:blipFill>
        <p:spPr>
          <a:xfrm>
            <a:off x="1309796" y="3128207"/>
            <a:ext cx="1515080" cy="1747975"/>
          </a:xfrm>
          <a:prstGeom prst="rect">
            <a:avLst/>
          </a:prstGeom>
        </p:spPr>
      </p:pic>
      <p:pic>
        <p:nvPicPr>
          <p:cNvPr id="23" name="Immagine 22">
            <a:extLst>
              <a:ext uri="{FF2B5EF4-FFF2-40B4-BE49-F238E27FC236}">
                <a16:creationId xmlns:a16="http://schemas.microsoft.com/office/drawing/2014/main" id="{810CC266-D10D-E61A-F88D-24E79842D671}"/>
              </a:ext>
            </a:extLst>
          </p:cNvPr>
          <p:cNvPicPr>
            <a:picLocks noChangeAspect="1"/>
          </p:cNvPicPr>
          <p:nvPr/>
        </p:nvPicPr>
        <p:blipFill>
          <a:blip r:embed="rId8"/>
          <a:stretch>
            <a:fillRect/>
          </a:stretch>
        </p:blipFill>
        <p:spPr>
          <a:xfrm>
            <a:off x="4640606" y="3122096"/>
            <a:ext cx="1607860" cy="1780318"/>
          </a:xfrm>
          <a:prstGeom prst="rect">
            <a:avLst/>
          </a:prstGeom>
        </p:spPr>
      </p:pic>
      <p:pic>
        <p:nvPicPr>
          <p:cNvPr id="25" name="Immagine 24">
            <a:extLst>
              <a:ext uri="{FF2B5EF4-FFF2-40B4-BE49-F238E27FC236}">
                <a16:creationId xmlns:a16="http://schemas.microsoft.com/office/drawing/2014/main" id="{B0108258-1A4A-930F-3B67-0D92D2F87D88}"/>
              </a:ext>
            </a:extLst>
          </p:cNvPr>
          <p:cNvPicPr>
            <a:picLocks noChangeAspect="1"/>
          </p:cNvPicPr>
          <p:nvPr/>
        </p:nvPicPr>
        <p:blipFill>
          <a:blip r:embed="rId9"/>
          <a:stretch>
            <a:fillRect/>
          </a:stretch>
        </p:blipFill>
        <p:spPr>
          <a:xfrm>
            <a:off x="8162151" y="3166851"/>
            <a:ext cx="1607860" cy="1709331"/>
          </a:xfrm>
          <a:prstGeom prst="rect">
            <a:avLst/>
          </a:prstGeom>
        </p:spPr>
      </p:pic>
      <p:pic>
        <p:nvPicPr>
          <p:cNvPr id="27" name="Immagine 26">
            <a:extLst>
              <a:ext uri="{FF2B5EF4-FFF2-40B4-BE49-F238E27FC236}">
                <a16:creationId xmlns:a16="http://schemas.microsoft.com/office/drawing/2014/main" id="{5CD617F9-8DF5-0744-7F7F-85B7BDFF5361}"/>
              </a:ext>
            </a:extLst>
          </p:cNvPr>
          <p:cNvPicPr>
            <a:picLocks noChangeAspect="1"/>
          </p:cNvPicPr>
          <p:nvPr/>
        </p:nvPicPr>
        <p:blipFill>
          <a:blip r:embed="rId10"/>
          <a:stretch>
            <a:fillRect/>
          </a:stretch>
        </p:blipFill>
        <p:spPr>
          <a:xfrm>
            <a:off x="1309796" y="4961733"/>
            <a:ext cx="1515080" cy="1797600"/>
          </a:xfrm>
          <a:prstGeom prst="rect">
            <a:avLst/>
          </a:prstGeom>
        </p:spPr>
      </p:pic>
      <p:pic>
        <p:nvPicPr>
          <p:cNvPr id="29" name="Immagine 28">
            <a:extLst>
              <a:ext uri="{FF2B5EF4-FFF2-40B4-BE49-F238E27FC236}">
                <a16:creationId xmlns:a16="http://schemas.microsoft.com/office/drawing/2014/main" id="{13B3672C-0D50-5B9C-4E7C-A779498752FA}"/>
              </a:ext>
            </a:extLst>
          </p:cNvPr>
          <p:cNvPicPr>
            <a:picLocks noChangeAspect="1"/>
          </p:cNvPicPr>
          <p:nvPr/>
        </p:nvPicPr>
        <p:blipFill>
          <a:blip r:embed="rId11"/>
          <a:stretch>
            <a:fillRect/>
          </a:stretch>
        </p:blipFill>
        <p:spPr>
          <a:xfrm>
            <a:off x="4640606" y="4956637"/>
            <a:ext cx="1629355" cy="1797600"/>
          </a:xfrm>
          <a:prstGeom prst="rect">
            <a:avLst/>
          </a:prstGeom>
        </p:spPr>
      </p:pic>
      <p:pic>
        <p:nvPicPr>
          <p:cNvPr id="31" name="Immagine 30">
            <a:extLst>
              <a:ext uri="{FF2B5EF4-FFF2-40B4-BE49-F238E27FC236}">
                <a16:creationId xmlns:a16="http://schemas.microsoft.com/office/drawing/2014/main" id="{1CA87061-A9B7-638C-A354-E5AD11BA9CE4}"/>
              </a:ext>
            </a:extLst>
          </p:cNvPr>
          <p:cNvPicPr>
            <a:picLocks noChangeAspect="1"/>
          </p:cNvPicPr>
          <p:nvPr/>
        </p:nvPicPr>
        <p:blipFill>
          <a:blip r:embed="rId12"/>
          <a:stretch>
            <a:fillRect/>
          </a:stretch>
        </p:blipFill>
        <p:spPr>
          <a:xfrm>
            <a:off x="8140656" y="4956637"/>
            <a:ext cx="1650850" cy="1797600"/>
          </a:xfrm>
          <a:prstGeom prst="rect">
            <a:avLst/>
          </a:prstGeom>
        </p:spPr>
      </p:pic>
    </p:spTree>
    <p:extLst>
      <p:ext uri="{BB962C8B-B14F-4D97-AF65-F5344CB8AC3E}">
        <p14:creationId xmlns:p14="http://schemas.microsoft.com/office/powerpoint/2010/main" val="24895298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5" name="Picture 2" descr="Insurance Data Science Conference">
            <a:extLst>
              <a:ext uri="{FF2B5EF4-FFF2-40B4-BE49-F238E27FC236}">
                <a16:creationId xmlns:a16="http://schemas.microsoft.com/office/drawing/2014/main" id="{8DEF46BD-96BE-2558-201A-409DCD89E0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29305" cy="1058744"/>
          </a:xfrm>
          <a:prstGeom prst="rect">
            <a:avLst/>
          </a:prstGeom>
          <a:noFill/>
          <a:extLst>
            <a:ext uri="{909E8E84-426E-40DD-AFC4-6F175D3DCCD1}">
              <a14:hiddenFill xmlns:a14="http://schemas.microsoft.com/office/drawing/2010/main">
                <a:solidFill>
                  <a:srgbClr val="FFFFFF"/>
                </a:solidFill>
              </a14:hiddenFill>
            </a:ext>
          </a:extLst>
        </p:spPr>
      </p:pic>
      <p:pic>
        <p:nvPicPr>
          <p:cNvPr id="6" name="Immagine 5">
            <a:extLst>
              <a:ext uri="{FF2B5EF4-FFF2-40B4-BE49-F238E27FC236}">
                <a16:creationId xmlns:a16="http://schemas.microsoft.com/office/drawing/2014/main" id="{ED555C39-34D7-EC02-A9D0-48730859C77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91800" y="5257800"/>
            <a:ext cx="1600199" cy="1600199"/>
          </a:xfrm>
          <a:prstGeom prst="rect">
            <a:avLst/>
          </a:prstGeom>
        </p:spPr>
      </p:pic>
      <p:sp>
        <p:nvSpPr>
          <p:cNvPr id="2" name="CasellaDiTesto 1">
            <a:extLst>
              <a:ext uri="{FF2B5EF4-FFF2-40B4-BE49-F238E27FC236}">
                <a16:creationId xmlns:a16="http://schemas.microsoft.com/office/drawing/2014/main" id="{FA132FD7-3544-1139-5677-061AA1CC2C73}"/>
              </a:ext>
            </a:extLst>
          </p:cNvPr>
          <p:cNvSpPr txBox="1"/>
          <p:nvPr/>
        </p:nvSpPr>
        <p:spPr>
          <a:xfrm>
            <a:off x="1819072" y="58721"/>
            <a:ext cx="9734550" cy="646331"/>
          </a:xfrm>
          <a:prstGeom prst="rect">
            <a:avLst/>
          </a:prstGeom>
          <a:noFill/>
        </p:spPr>
        <p:txBody>
          <a:bodyPr wrap="square" rtlCol="0">
            <a:spAutoFit/>
          </a:bodyPr>
          <a:lstStyle/>
          <a:p>
            <a:pPr algn="ctr"/>
            <a:r>
              <a:rPr lang="it-IT" sz="3600" dirty="0">
                <a:solidFill>
                  <a:schemeClr val="bg1"/>
                </a:solidFill>
                <a:latin typeface="Berlin Sans FB Demi" panose="020E0802020502020306" pitchFamily="34" charset="0"/>
              </a:rPr>
              <a:t>Single-Step Forecasting (Features </a:t>
            </a:r>
            <a:r>
              <a:rPr lang="it-IT" sz="3600" dirty="0" err="1">
                <a:solidFill>
                  <a:schemeClr val="bg1"/>
                </a:solidFill>
                <a:latin typeface="Berlin Sans FB Demi" panose="020E0802020502020306" pitchFamily="34" charset="0"/>
              </a:rPr>
              <a:t>Importance</a:t>
            </a:r>
            <a:r>
              <a:rPr lang="it-IT" sz="3600" dirty="0">
                <a:solidFill>
                  <a:schemeClr val="bg1"/>
                </a:solidFill>
                <a:latin typeface="Berlin Sans FB Demi" panose="020E0802020502020306" pitchFamily="34" charset="0"/>
              </a:rPr>
              <a:t>)</a:t>
            </a:r>
            <a:endParaRPr lang="en-GB" sz="3600" dirty="0">
              <a:solidFill>
                <a:schemeClr val="bg1"/>
              </a:solidFill>
              <a:latin typeface="Berlin Sans FB Demi" panose="020E0802020502020306" pitchFamily="34" charset="0"/>
            </a:endParaRPr>
          </a:p>
        </p:txBody>
      </p:sp>
      <p:sp>
        <p:nvSpPr>
          <p:cNvPr id="25" name="CasellaDiTesto 24">
            <a:extLst>
              <a:ext uri="{FF2B5EF4-FFF2-40B4-BE49-F238E27FC236}">
                <a16:creationId xmlns:a16="http://schemas.microsoft.com/office/drawing/2014/main" id="{F44D13EB-5BFE-8801-7E87-73A4D95983FD}"/>
              </a:ext>
            </a:extLst>
          </p:cNvPr>
          <p:cNvSpPr txBox="1"/>
          <p:nvPr/>
        </p:nvSpPr>
        <p:spPr>
          <a:xfrm>
            <a:off x="2395604" y="1577375"/>
            <a:ext cx="961887" cy="369332"/>
          </a:xfrm>
          <a:prstGeom prst="rect">
            <a:avLst/>
          </a:prstGeom>
          <a:noFill/>
        </p:spPr>
        <p:txBody>
          <a:bodyPr wrap="square" rtlCol="0">
            <a:spAutoFit/>
          </a:bodyPr>
          <a:lstStyle/>
          <a:p>
            <a:pPr algn="just"/>
            <a:r>
              <a:rPr lang="it-IT" dirty="0">
                <a:solidFill>
                  <a:schemeClr val="bg1"/>
                </a:solidFill>
                <a:latin typeface="Berlin Sans FB Demi" panose="020E0802020502020306" pitchFamily="34" charset="0"/>
              </a:rPr>
              <a:t>GLM</a:t>
            </a:r>
            <a:endParaRPr lang="en-GB" dirty="0">
              <a:solidFill>
                <a:schemeClr val="bg1"/>
              </a:solidFill>
              <a:latin typeface="Berlin Sans FB Demi" panose="020E0802020502020306" pitchFamily="34" charset="0"/>
            </a:endParaRPr>
          </a:p>
        </p:txBody>
      </p:sp>
      <p:sp>
        <p:nvSpPr>
          <p:cNvPr id="26" name="CasellaDiTesto 25">
            <a:extLst>
              <a:ext uri="{FF2B5EF4-FFF2-40B4-BE49-F238E27FC236}">
                <a16:creationId xmlns:a16="http://schemas.microsoft.com/office/drawing/2014/main" id="{2023A054-94E8-F85C-7CB0-0FF0C99A1541}"/>
              </a:ext>
            </a:extLst>
          </p:cNvPr>
          <p:cNvSpPr txBox="1"/>
          <p:nvPr/>
        </p:nvSpPr>
        <p:spPr>
          <a:xfrm>
            <a:off x="5530768" y="1567416"/>
            <a:ext cx="1607859" cy="369332"/>
          </a:xfrm>
          <a:prstGeom prst="rect">
            <a:avLst/>
          </a:prstGeom>
          <a:noFill/>
        </p:spPr>
        <p:txBody>
          <a:bodyPr wrap="square" rtlCol="0">
            <a:spAutoFit/>
          </a:bodyPr>
          <a:lstStyle/>
          <a:p>
            <a:pPr algn="just"/>
            <a:r>
              <a:rPr lang="it-IT" dirty="0">
                <a:solidFill>
                  <a:schemeClr val="bg1"/>
                </a:solidFill>
                <a:latin typeface="Berlin Sans FB Demi" panose="020E0802020502020306" pitchFamily="34" charset="0"/>
              </a:rPr>
              <a:t>LightGBM</a:t>
            </a:r>
            <a:endParaRPr lang="en-GB" dirty="0">
              <a:solidFill>
                <a:schemeClr val="bg1"/>
              </a:solidFill>
              <a:latin typeface="Berlin Sans FB Demi" panose="020E0802020502020306" pitchFamily="34" charset="0"/>
            </a:endParaRPr>
          </a:p>
        </p:txBody>
      </p:sp>
      <p:sp>
        <p:nvSpPr>
          <p:cNvPr id="27" name="CasellaDiTesto 26">
            <a:extLst>
              <a:ext uri="{FF2B5EF4-FFF2-40B4-BE49-F238E27FC236}">
                <a16:creationId xmlns:a16="http://schemas.microsoft.com/office/drawing/2014/main" id="{9DF1B9A6-304F-6DEB-2AC8-AE3BE4F103D7}"/>
              </a:ext>
            </a:extLst>
          </p:cNvPr>
          <p:cNvSpPr txBox="1"/>
          <p:nvPr/>
        </p:nvSpPr>
        <p:spPr>
          <a:xfrm>
            <a:off x="8622730" y="1519382"/>
            <a:ext cx="2347331" cy="369332"/>
          </a:xfrm>
          <a:prstGeom prst="rect">
            <a:avLst/>
          </a:prstGeom>
          <a:noFill/>
        </p:spPr>
        <p:txBody>
          <a:bodyPr wrap="square" rtlCol="0">
            <a:spAutoFit/>
          </a:bodyPr>
          <a:lstStyle/>
          <a:p>
            <a:pPr algn="just"/>
            <a:r>
              <a:rPr lang="it-IT" dirty="0" err="1">
                <a:solidFill>
                  <a:schemeClr val="bg1"/>
                </a:solidFill>
                <a:latin typeface="Berlin Sans FB Demi" panose="020E0802020502020306" pitchFamily="34" charset="0"/>
              </a:rPr>
              <a:t>Neural</a:t>
            </a:r>
            <a:r>
              <a:rPr lang="it-IT" dirty="0">
                <a:solidFill>
                  <a:schemeClr val="bg1"/>
                </a:solidFill>
                <a:latin typeface="Berlin Sans FB Demi" panose="020E0802020502020306" pitchFamily="34" charset="0"/>
              </a:rPr>
              <a:t> Networks</a:t>
            </a:r>
            <a:endParaRPr lang="en-GB" dirty="0">
              <a:solidFill>
                <a:schemeClr val="bg1"/>
              </a:solidFill>
              <a:latin typeface="Berlin Sans FB Demi" panose="020E0802020502020306" pitchFamily="34" charset="0"/>
            </a:endParaRPr>
          </a:p>
        </p:txBody>
      </p:sp>
      <p:sp>
        <p:nvSpPr>
          <p:cNvPr id="28" name="CasellaDiTesto 27">
            <a:extLst>
              <a:ext uri="{FF2B5EF4-FFF2-40B4-BE49-F238E27FC236}">
                <a16:creationId xmlns:a16="http://schemas.microsoft.com/office/drawing/2014/main" id="{0CDCC16A-8F5A-A40E-2AEA-1A2BE6A88304}"/>
              </a:ext>
            </a:extLst>
          </p:cNvPr>
          <p:cNvSpPr txBox="1"/>
          <p:nvPr/>
        </p:nvSpPr>
        <p:spPr>
          <a:xfrm>
            <a:off x="182288" y="2210818"/>
            <a:ext cx="961887" cy="646331"/>
          </a:xfrm>
          <a:prstGeom prst="rect">
            <a:avLst/>
          </a:prstGeom>
          <a:noFill/>
        </p:spPr>
        <p:txBody>
          <a:bodyPr wrap="square" rtlCol="0">
            <a:spAutoFit/>
          </a:bodyPr>
          <a:lstStyle/>
          <a:p>
            <a:pPr algn="just"/>
            <a:r>
              <a:rPr lang="it-IT" dirty="0" err="1">
                <a:solidFill>
                  <a:schemeClr val="bg1"/>
                </a:solidFill>
                <a:latin typeface="Berlin Sans FB Demi" panose="020E0802020502020306" pitchFamily="34" charset="0"/>
              </a:rPr>
              <a:t>InjuriesDirect</a:t>
            </a:r>
            <a:endParaRPr lang="en-GB" dirty="0">
              <a:solidFill>
                <a:schemeClr val="bg1"/>
              </a:solidFill>
              <a:latin typeface="Berlin Sans FB Demi" panose="020E0802020502020306" pitchFamily="34" charset="0"/>
            </a:endParaRPr>
          </a:p>
        </p:txBody>
      </p:sp>
      <p:sp>
        <p:nvSpPr>
          <p:cNvPr id="29" name="CasellaDiTesto 28">
            <a:extLst>
              <a:ext uri="{FF2B5EF4-FFF2-40B4-BE49-F238E27FC236}">
                <a16:creationId xmlns:a16="http://schemas.microsoft.com/office/drawing/2014/main" id="{10A41052-0F98-C9FE-9120-D75134D18BD1}"/>
              </a:ext>
            </a:extLst>
          </p:cNvPr>
          <p:cNvSpPr txBox="1"/>
          <p:nvPr/>
        </p:nvSpPr>
        <p:spPr>
          <a:xfrm>
            <a:off x="127890" y="3754430"/>
            <a:ext cx="961887" cy="646331"/>
          </a:xfrm>
          <a:prstGeom prst="rect">
            <a:avLst/>
          </a:prstGeom>
          <a:noFill/>
        </p:spPr>
        <p:txBody>
          <a:bodyPr wrap="square" rtlCol="0">
            <a:spAutoFit/>
          </a:bodyPr>
          <a:lstStyle/>
          <a:p>
            <a:pPr algn="just"/>
            <a:r>
              <a:rPr lang="it-IT" dirty="0" err="1">
                <a:solidFill>
                  <a:schemeClr val="bg1"/>
                </a:solidFill>
                <a:latin typeface="Berlin Sans FB Demi" panose="020E0802020502020306" pitchFamily="34" charset="0"/>
              </a:rPr>
              <a:t>Deaths</a:t>
            </a:r>
            <a:r>
              <a:rPr lang="it-IT" dirty="0">
                <a:solidFill>
                  <a:schemeClr val="bg1"/>
                </a:solidFill>
                <a:latin typeface="Berlin Sans FB Demi" panose="020E0802020502020306" pitchFamily="34" charset="0"/>
              </a:rPr>
              <a:t> Direct</a:t>
            </a:r>
            <a:endParaRPr lang="en-GB" dirty="0">
              <a:solidFill>
                <a:schemeClr val="bg1"/>
              </a:solidFill>
              <a:latin typeface="Berlin Sans FB Demi" panose="020E0802020502020306" pitchFamily="34" charset="0"/>
            </a:endParaRPr>
          </a:p>
        </p:txBody>
      </p:sp>
      <p:sp>
        <p:nvSpPr>
          <p:cNvPr id="11" name="CasellaDiTesto 10">
            <a:extLst>
              <a:ext uri="{FF2B5EF4-FFF2-40B4-BE49-F238E27FC236}">
                <a16:creationId xmlns:a16="http://schemas.microsoft.com/office/drawing/2014/main" id="{1686DA81-ABBF-692F-8592-62A1DB81449F}"/>
              </a:ext>
            </a:extLst>
          </p:cNvPr>
          <p:cNvSpPr txBox="1"/>
          <p:nvPr/>
        </p:nvSpPr>
        <p:spPr>
          <a:xfrm>
            <a:off x="139971" y="5421510"/>
            <a:ext cx="1289333" cy="646331"/>
          </a:xfrm>
          <a:prstGeom prst="rect">
            <a:avLst/>
          </a:prstGeom>
          <a:noFill/>
        </p:spPr>
        <p:txBody>
          <a:bodyPr wrap="square" rtlCol="0">
            <a:spAutoFit/>
          </a:bodyPr>
          <a:lstStyle/>
          <a:p>
            <a:pPr algn="just"/>
            <a:r>
              <a:rPr lang="it-IT" dirty="0">
                <a:solidFill>
                  <a:schemeClr val="bg1"/>
                </a:solidFill>
                <a:latin typeface="Berlin Sans FB Demi" panose="020E0802020502020306" pitchFamily="34" charset="0"/>
              </a:rPr>
              <a:t>A </a:t>
            </a:r>
            <a:r>
              <a:rPr lang="it-IT" dirty="0" err="1">
                <a:solidFill>
                  <a:schemeClr val="bg1"/>
                </a:solidFill>
                <a:latin typeface="Berlin Sans FB Demi" panose="020E0802020502020306" pitchFamily="34" charset="0"/>
              </a:rPr>
              <a:t>Damage</a:t>
            </a:r>
            <a:endParaRPr lang="it-IT" dirty="0">
              <a:solidFill>
                <a:schemeClr val="bg1"/>
              </a:solidFill>
              <a:latin typeface="Berlin Sans FB Demi" panose="020E0802020502020306" pitchFamily="34" charset="0"/>
            </a:endParaRPr>
          </a:p>
          <a:p>
            <a:pPr algn="just"/>
            <a:r>
              <a:rPr lang="it-IT" dirty="0" err="1">
                <a:solidFill>
                  <a:schemeClr val="bg1"/>
                </a:solidFill>
                <a:latin typeface="Berlin Sans FB Demi" panose="020E0802020502020306" pitchFamily="34" charset="0"/>
              </a:rPr>
              <a:t>Property</a:t>
            </a:r>
            <a:endParaRPr lang="en-GB" dirty="0">
              <a:solidFill>
                <a:schemeClr val="bg1"/>
              </a:solidFill>
              <a:latin typeface="Berlin Sans FB Demi" panose="020E0802020502020306" pitchFamily="34" charset="0"/>
            </a:endParaRPr>
          </a:p>
        </p:txBody>
      </p:sp>
      <p:pic>
        <p:nvPicPr>
          <p:cNvPr id="9" name="Immagine 8">
            <a:extLst>
              <a:ext uri="{FF2B5EF4-FFF2-40B4-BE49-F238E27FC236}">
                <a16:creationId xmlns:a16="http://schemas.microsoft.com/office/drawing/2014/main" id="{F9A22CD3-CC05-522D-C7A6-C2D3C9AB0165}"/>
              </a:ext>
            </a:extLst>
          </p:cNvPr>
          <p:cNvPicPr>
            <a:picLocks noChangeAspect="1"/>
          </p:cNvPicPr>
          <p:nvPr/>
        </p:nvPicPr>
        <p:blipFill>
          <a:blip r:embed="rId4"/>
          <a:stretch>
            <a:fillRect/>
          </a:stretch>
        </p:blipFill>
        <p:spPr>
          <a:xfrm>
            <a:off x="1521158" y="1956580"/>
            <a:ext cx="2710783" cy="1600199"/>
          </a:xfrm>
          <a:prstGeom prst="rect">
            <a:avLst/>
          </a:prstGeom>
        </p:spPr>
      </p:pic>
      <p:pic>
        <p:nvPicPr>
          <p:cNvPr id="15" name="Immagine 14">
            <a:extLst>
              <a:ext uri="{FF2B5EF4-FFF2-40B4-BE49-F238E27FC236}">
                <a16:creationId xmlns:a16="http://schemas.microsoft.com/office/drawing/2014/main" id="{882F5B12-123E-2776-E3B7-4E4B7E2A5936}"/>
              </a:ext>
            </a:extLst>
          </p:cNvPr>
          <p:cNvPicPr>
            <a:picLocks noChangeAspect="1"/>
          </p:cNvPicPr>
          <p:nvPr/>
        </p:nvPicPr>
        <p:blipFill>
          <a:blip r:embed="rId5"/>
          <a:stretch>
            <a:fillRect/>
          </a:stretch>
        </p:blipFill>
        <p:spPr>
          <a:xfrm>
            <a:off x="4979306" y="1919096"/>
            <a:ext cx="2710784" cy="1637683"/>
          </a:xfrm>
          <a:prstGeom prst="rect">
            <a:avLst/>
          </a:prstGeom>
        </p:spPr>
      </p:pic>
      <p:pic>
        <p:nvPicPr>
          <p:cNvPr id="17" name="Immagine 16">
            <a:extLst>
              <a:ext uri="{FF2B5EF4-FFF2-40B4-BE49-F238E27FC236}">
                <a16:creationId xmlns:a16="http://schemas.microsoft.com/office/drawing/2014/main" id="{EEAC5D75-5189-3595-5DC9-A483C436FA07}"/>
              </a:ext>
            </a:extLst>
          </p:cNvPr>
          <p:cNvPicPr>
            <a:picLocks noChangeAspect="1"/>
          </p:cNvPicPr>
          <p:nvPr/>
        </p:nvPicPr>
        <p:blipFill>
          <a:blip r:embed="rId6"/>
          <a:stretch>
            <a:fillRect/>
          </a:stretch>
        </p:blipFill>
        <p:spPr>
          <a:xfrm>
            <a:off x="8296716" y="1919095"/>
            <a:ext cx="2775360" cy="1663151"/>
          </a:xfrm>
          <a:prstGeom prst="rect">
            <a:avLst/>
          </a:prstGeom>
        </p:spPr>
      </p:pic>
      <p:pic>
        <p:nvPicPr>
          <p:cNvPr id="19" name="Immagine 18">
            <a:extLst>
              <a:ext uri="{FF2B5EF4-FFF2-40B4-BE49-F238E27FC236}">
                <a16:creationId xmlns:a16="http://schemas.microsoft.com/office/drawing/2014/main" id="{6650AACA-58D9-651E-A1F7-19212F55D8AD}"/>
              </a:ext>
            </a:extLst>
          </p:cNvPr>
          <p:cNvPicPr>
            <a:picLocks noChangeAspect="1"/>
          </p:cNvPicPr>
          <p:nvPr/>
        </p:nvPicPr>
        <p:blipFill>
          <a:blip r:embed="rId7"/>
          <a:stretch>
            <a:fillRect/>
          </a:stretch>
        </p:blipFill>
        <p:spPr>
          <a:xfrm>
            <a:off x="1521156" y="3643009"/>
            <a:ext cx="2710785" cy="1393402"/>
          </a:xfrm>
          <a:prstGeom prst="rect">
            <a:avLst/>
          </a:prstGeom>
        </p:spPr>
      </p:pic>
      <p:pic>
        <p:nvPicPr>
          <p:cNvPr id="23" name="Immagine 22">
            <a:extLst>
              <a:ext uri="{FF2B5EF4-FFF2-40B4-BE49-F238E27FC236}">
                <a16:creationId xmlns:a16="http://schemas.microsoft.com/office/drawing/2014/main" id="{90C245A5-2204-ED10-1D7C-ACA2260D4737}"/>
              </a:ext>
            </a:extLst>
          </p:cNvPr>
          <p:cNvPicPr>
            <a:picLocks noChangeAspect="1"/>
          </p:cNvPicPr>
          <p:nvPr/>
        </p:nvPicPr>
        <p:blipFill>
          <a:blip r:embed="rId8"/>
          <a:stretch>
            <a:fillRect/>
          </a:stretch>
        </p:blipFill>
        <p:spPr>
          <a:xfrm>
            <a:off x="4959580" y="3643009"/>
            <a:ext cx="2795086" cy="1464227"/>
          </a:xfrm>
          <a:prstGeom prst="rect">
            <a:avLst/>
          </a:prstGeom>
        </p:spPr>
      </p:pic>
      <p:pic>
        <p:nvPicPr>
          <p:cNvPr id="31" name="Immagine 30">
            <a:extLst>
              <a:ext uri="{FF2B5EF4-FFF2-40B4-BE49-F238E27FC236}">
                <a16:creationId xmlns:a16="http://schemas.microsoft.com/office/drawing/2014/main" id="{3C6C3657-A518-9F3D-5591-2C6983998F19}"/>
              </a:ext>
            </a:extLst>
          </p:cNvPr>
          <p:cNvPicPr>
            <a:picLocks noChangeAspect="1"/>
          </p:cNvPicPr>
          <p:nvPr/>
        </p:nvPicPr>
        <p:blipFill>
          <a:blip r:embed="rId9"/>
          <a:stretch>
            <a:fillRect/>
          </a:stretch>
        </p:blipFill>
        <p:spPr>
          <a:xfrm>
            <a:off x="8296716" y="3643009"/>
            <a:ext cx="2775360" cy="1432506"/>
          </a:xfrm>
          <a:prstGeom prst="rect">
            <a:avLst/>
          </a:prstGeom>
        </p:spPr>
      </p:pic>
      <p:pic>
        <p:nvPicPr>
          <p:cNvPr id="33" name="Immagine 32">
            <a:extLst>
              <a:ext uri="{FF2B5EF4-FFF2-40B4-BE49-F238E27FC236}">
                <a16:creationId xmlns:a16="http://schemas.microsoft.com/office/drawing/2014/main" id="{FDD49034-3F10-A22E-CC1E-4B73C857CEE9}"/>
              </a:ext>
            </a:extLst>
          </p:cNvPr>
          <p:cNvPicPr>
            <a:picLocks noChangeAspect="1"/>
          </p:cNvPicPr>
          <p:nvPr/>
        </p:nvPicPr>
        <p:blipFill>
          <a:blip r:embed="rId10"/>
          <a:stretch>
            <a:fillRect/>
          </a:stretch>
        </p:blipFill>
        <p:spPr>
          <a:xfrm>
            <a:off x="1521156" y="5140548"/>
            <a:ext cx="2775360" cy="1600199"/>
          </a:xfrm>
          <a:prstGeom prst="rect">
            <a:avLst/>
          </a:prstGeom>
        </p:spPr>
      </p:pic>
      <p:pic>
        <p:nvPicPr>
          <p:cNvPr id="35" name="Immagine 34">
            <a:extLst>
              <a:ext uri="{FF2B5EF4-FFF2-40B4-BE49-F238E27FC236}">
                <a16:creationId xmlns:a16="http://schemas.microsoft.com/office/drawing/2014/main" id="{C2BE6EF1-B60D-0AB7-12B2-F7761BFB6B5C}"/>
              </a:ext>
            </a:extLst>
          </p:cNvPr>
          <p:cNvPicPr>
            <a:picLocks noChangeAspect="1"/>
          </p:cNvPicPr>
          <p:nvPr/>
        </p:nvPicPr>
        <p:blipFill>
          <a:blip r:embed="rId11"/>
          <a:stretch>
            <a:fillRect/>
          </a:stretch>
        </p:blipFill>
        <p:spPr>
          <a:xfrm>
            <a:off x="4979306" y="5140547"/>
            <a:ext cx="2775360" cy="1633413"/>
          </a:xfrm>
          <a:prstGeom prst="rect">
            <a:avLst/>
          </a:prstGeom>
        </p:spPr>
      </p:pic>
      <p:pic>
        <p:nvPicPr>
          <p:cNvPr id="37" name="Immagine 36">
            <a:extLst>
              <a:ext uri="{FF2B5EF4-FFF2-40B4-BE49-F238E27FC236}">
                <a16:creationId xmlns:a16="http://schemas.microsoft.com/office/drawing/2014/main" id="{8199BB2A-0222-972C-0D60-4EB842A92873}"/>
              </a:ext>
            </a:extLst>
          </p:cNvPr>
          <p:cNvPicPr>
            <a:picLocks noChangeAspect="1"/>
          </p:cNvPicPr>
          <p:nvPr/>
        </p:nvPicPr>
        <p:blipFill>
          <a:blip r:embed="rId12"/>
          <a:stretch>
            <a:fillRect/>
          </a:stretch>
        </p:blipFill>
        <p:spPr>
          <a:xfrm>
            <a:off x="8296716" y="5136277"/>
            <a:ext cx="2775360" cy="1637683"/>
          </a:xfrm>
          <a:prstGeom prst="rect">
            <a:avLst/>
          </a:prstGeom>
        </p:spPr>
      </p:pic>
      <p:sp>
        <p:nvSpPr>
          <p:cNvPr id="38" name="CasellaDiTesto 37">
            <a:extLst>
              <a:ext uri="{FF2B5EF4-FFF2-40B4-BE49-F238E27FC236}">
                <a16:creationId xmlns:a16="http://schemas.microsoft.com/office/drawing/2014/main" id="{2CA30CC5-817E-8C98-7BF5-6B68177B67AE}"/>
              </a:ext>
            </a:extLst>
          </p:cNvPr>
          <p:cNvSpPr txBox="1"/>
          <p:nvPr/>
        </p:nvSpPr>
        <p:spPr>
          <a:xfrm>
            <a:off x="2805206" y="877970"/>
            <a:ext cx="6775561" cy="646331"/>
          </a:xfrm>
          <a:prstGeom prst="rect">
            <a:avLst/>
          </a:prstGeom>
          <a:noFill/>
        </p:spPr>
        <p:txBody>
          <a:bodyPr wrap="square" rtlCol="0">
            <a:spAutoFit/>
          </a:bodyPr>
          <a:lstStyle/>
          <a:p>
            <a:pPr algn="just"/>
            <a:r>
              <a:rPr lang="it-IT" dirty="0">
                <a:solidFill>
                  <a:schemeClr val="bg1"/>
                </a:solidFill>
                <a:latin typeface="Berlin Sans FB Demi" panose="020E0802020502020306" pitchFamily="34" charset="0"/>
              </a:rPr>
              <a:t>LightGBM </a:t>
            </a:r>
            <a:r>
              <a:rPr lang="it-IT" dirty="0" err="1">
                <a:solidFill>
                  <a:schemeClr val="bg1"/>
                </a:solidFill>
                <a:latin typeface="Berlin Sans FB Demi" panose="020E0802020502020306" pitchFamily="34" charset="0"/>
              </a:rPr>
              <a:t>is</a:t>
            </a:r>
            <a:r>
              <a:rPr lang="it-IT" dirty="0">
                <a:solidFill>
                  <a:schemeClr val="bg1"/>
                </a:solidFill>
                <a:latin typeface="Berlin Sans FB Demi" panose="020E0802020502020306" pitchFamily="34" charset="0"/>
              </a:rPr>
              <a:t> the model </a:t>
            </a:r>
            <a:r>
              <a:rPr lang="it-IT" dirty="0" err="1">
                <a:solidFill>
                  <a:schemeClr val="bg1"/>
                </a:solidFill>
                <a:latin typeface="Berlin Sans FB Demi" panose="020E0802020502020306" pitchFamily="34" charset="0"/>
              </a:rPr>
              <a:t>that</a:t>
            </a:r>
            <a:r>
              <a:rPr lang="it-IT" dirty="0">
                <a:solidFill>
                  <a:schemeClr val="bg1"/>
                </a:solidFill>
                <a:latin typeface="Berlin Sans FB Demi" panose="020E0802020502020306" pitchFamily="34" charset="0"/>
              </a:rPr>
              <a:t> exploits feature engineering and data </a:t>
            </a:r>
            <a:r>
              <a:rPr lang="it-IT" dirty="0" err="1">
                <a:solidFill>
                  <a:schemeClr val="bg1"/>
                </a:solidFill>
                <a:latin typeface="Berlin Sans FB Demi" panose="020E0802020502020306" pitchFamily="34" charset="0"/>
              </a:rPr>
              <a:t>augmentation</a:t>
            </a:r>
            <a:r>
              <a:rPr lang="it-IT" dirty="0">
                <a:solidFill>
                  <a:schemeClr val="bg1"/>
                </a:solidFill>
                <a:latin typeface="Berlin Sans FB Demi" panose="020E0802020502020306" pitchFamily="34" charset="0"/>
              </a:rPr>
              <a:t> more </a:t>
            </a:r>
            <a:r>
              <a:rPr lang="it-IT" dirty="0" err="1">
                <a:solidFill>
                  <a:schemeClr val="bg1"/>
                </a:solidFill>
                <a:latin typeface="Berlin Sans FB Demi" panose="020E0802020502020306" pitchFamily="34" charset="0"/>
              </a:rPr>
              <a:t>than</a:t>
            </a:r>
            <a:r>
              <a:rPr lang="it-IT" dirty="0">
                <a:solidFill>
                  <a:schemeClr val="bg1"/>
                </a:solidFill>
                <a:latin typeface="Berlin Sans FB Demi" panose="020E0802020502020306" pitchFamily="34" charset="0"/>
              </a:rPr>
              <a:t> the </a:t>
            </a:r>
            <a:r>
              <a:rPr lang="it-IT" dirty="0" err="1">
                <a:solidFill>
                  <a:schemeClr val="bg1"/>
                </a:solidFill>
                <a:latin typeface="Berlin Sans FB Demi" panose="020E0802020502020306" pitchFamily="34" charset="0"/>
              </a:rPr>
              <a:t>others</a:t>
            </a:r>
            <a:r>
              <a:rPr lang="it-IT" dirty="0">
                <a:solidFill>
                  <a:schemeClr val="bg1"/>
                </a:solidFill>
                <a:latin typeface="Berlin Sans FB Demi" panose="020E0802020502020306" pitchFamily="34" charset="0"/>
              </a:rPr>
              <a:t> </a:t>
            </a:r>
            <a:endParaRPr lang="en-GB" dirty="0">
              <a:solidFill>
                <a:schemeClr val="bg1"/>
              </a:solidFill>
              <a:latin typeface="Berlin Sans FB Demi" panose="020E0802020502020306" pitchFamily="34" charset="0"/>
            </a:endParaRPr>
          </a:p>
        </p:txBody>
      </p:sp>
    </p:spTree>
    <p:extLst>
      <p:ext uri="{BB962C8B-B14F-4D97-AF65-F5344CB8AC3E}">
        <p14:creationId xmlns:p14="http://schemas.microsoft.com/office/powerpoint/2010/main" val="27142808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5" name="Picture 2" descr="Insurance Data Science Conference">
            <a:extLst>
              <a:ext uri="{FF2B5EF4-FFF2-40B4-BE49-F238E27FC236}">
                <a16:creationId xmlns:a16="http://schemas.microsoft.com/office/drawing/2014/main" id="{8DEF46BD-96BE-2558-201A-409DCD89E0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29305" cy="1058744"/>
          </a:xfrm>
          <a:prstGeom prst="rect">
            <a:avLst/>
          </a:prstGeom>
          <a:noFill/>
          <a:extLst>
            <a:ext uri="{909E8E84-426E-40DD-AFC4-6F175D3DCCD1}">
              <a14:hiddenFill xmlns:a14="http://schemas.microsoft.com/office/drawing/2010/main">
                <a:solidFill>
                  <a:srgbClr val="FFFFFF"/>
                </a:solidFill>
              </a14:hiddenFill>
            </a:ext>
          </a:extLst>
        </p:spPr>
      </p:pic>
      <p:pic>
        <p:nvPicPr>
          <p:cNvPr id="6" name="Immagine 5">
            <a:extLst>
              <a:ext uri="{FF2B5EF4-FFF2-40B4-BE49-F238E27FC236}">
                <a16:creationId xmlns:a16="http://schemas.microsoft.com/office/drawing/2014/main" id="{ED555C39-34D7-EC02-A9D0-48730859C77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91800" y="5257800"/>
            <a:ext cx="1600199" cy="1600199"/>
          </a:xfrm>
          <a:prstGeom prst="rect">
            <a:avLst/>
          </a:prstGeom>
        </p:spPr>
      </p:pic>
      <p:sp>
        <p:nvSpPr>
          <p:cNvPr id="2" name="CasellaDiTesto 1">
            <a:extLst>
              <a:ext uri="{FF2B5EF4-FFF2-40B4-BE49-F238E27FC236}">
                <a16:creationId xmlns:a16="http://schemas.microsoft.com/office/drawing/2014/main" id="{C50FDE60-CBC9-BC5F-7245-83E466A905EF}"/>
              </a:ext>
            </a:extLst>
          </p:cNvPr>
          <p:cNvSpPr txBox="1"/>
          <p:nvPr/>
        </p:nvSpPr>
        <p:spPr>
          <a:xfrm>
            <a:off x="1429305" y="238125"/>
            <a:ext cx="9072711" cy="1200329"/>
          </a:xfrm>
          <a:prstGeom prst="rect">
            <a:avLst/>
          </a:prstGeom>
          <a:noFill/>
        </p:spPr>
        <p:txBody>
          <a:bodyPr wrap="square" rtlCol="0">
            <a:spAutoFit/>
          </a:bodyPr>
          <a:lstStyle/>
          <a:p>
            <a:r>
              <a:rPr lang="it-IT" sz="3600" dirty="0">
                <a:solidFill>
                  <a:schemeClr val="bg1"/>
                </a:solidFill>
                <a:latin typeface="Berlin Sans FB Demi" panose="020E0802020502020306" pitchFamily="34" charset="0"/>
              </a:rPr>
              <a:t>Single-Step Forecasting </a:t>
            </a:r>
          </a:p>
          <a:p>
            <a:r>
              <a:rPr lang="it-IT" sz="3600" dirty="0">
                <a:solidFill>
                  <a:schemeClr val="bg1"/>
                </a:solidFill>
                <a:latin typeface="Berlin Sans FB Demi" panose="020E0802020502020306" pitchFamily="34" charset="0"/>
              </a:rPr>
              <a:t>(Performance on Test)</a:t>
            </a:r>
            <a:endParaRPr lang="en-GB" sz="3600" dirty="0">
              <a:solidFill>
                <a:schemeClr val="bg1"/>
              </a:solidFill>
              <a:latin typeface="Berlin Sans FB Demi" panose="020E0802020502020306" pitchFamily="34" charset="0"/>
            </a:endParaRPr>
          </a:p>
        </p:txBody>
      </p:sp>
      <p:sp>
        <p:nvSpPr>
          <p:cNvPr id="7" name="CasellaDiTesto 6">
            <a:extLst>
              <a:ext uri="{FF2B5EF4-FFF2-40B4-BE49-F238E27FC236}">
                <a16:creationId xmlns:a16="http://schemas.microsoft.com/office/drawing/2014/main" id="{AF7A1201-C3C5-58BC-987F-DBA7A0B33ECF}"/>
              </a:ext>
            </a:extLst>
          </p:cNvPr>
          <p:cNvSpPr txBox="1"/>
          <p:nvPr/>
        </p:nvSpPr>
        <p:spPr>
          <a:xfrm>
            <a:off x="223738" y="1549338"/>
            <a:ext cx="1845782" cy="369332"/>
          </a:xfrm>
          <a:prstGeom prst="rect">
            <a:avLst/>
          </a:prstGeom>
          <a:noFill/>
        </p:spPr>
        <p:txBody>
          <a:bodyPr wrap="square" rtlCol="0">
            <a:spAutoFit/>
          </a:bodyPr>
          <a:lstStyle/>
          <a:p>
            <a:pPr algn="just"/>
            <a:r>
              <a:rPr lang="it-IT" dirty="0" err="1">
                <a:solidFill>
                  <a:schemeClr val="bg1"/>
                </a:solidFill>
                <a:latin typeface="Berlin Sans FB Demi" panose="020E0802020502020306" pitchFamily="34" charset="0"/>
              </a:rPr>
              <a:t>Injuries</a:t>
            </a:r>
            <a:r>
              <a:rPr lang="it-IT" dirty="0">
                <a:solidFill>
                  <a:schemeClr val="bg1"/>
                </a:solidFill>
                <a:latin typeface="Berlin Sans FB Demi" panose="020E0802020502020306" pitchFamily="34" charset="0"/>
              </a:rPr>
              <a:t> Direct</a:t>
            </a:r>
            <a:endParaRPr lang="en-GB" dirty="0">
              <a:solidFill>
                <a:schemeClr val="bg1"/>
              </a:solidFill>
              <a:latin typeface="Berlin Sans FB Demi" panose="020E0802020502020306" pitchFamily="34" charset="0"/>
            </a:endParaRPr>
          </a:p>
        </p:txBody>
      </p:sp>
      <p:sp>
        <p:nvSpPr>
          <p:cNvPr id="10" name="CasellaDiTesto 9">
            <a:extLst>
              <a:ext uri="{FF2B5EF4-FFF2-40B4-BE49-F238E27FC236}">
                <a16:creationId xmlns:a16="http://schemas.microsoft.com/office/drawing/2014/main" id="{50D4BA14-C901-AC60-75C5-1D3687A53A7D}"/>
              </a:ext>
            </a:extLst>
          </p:cNvPr>
          <p:cNvSpPr txBox="1"/>
          <p:nvPr/>
        </p:nvSpPr>
        <p:spPr>
          <a:xfrm>
            <a:off x="223738" y="3638720"/>
            <a:ext cx="1595092" cy="369332"/>
          </a:xfrm>
          <a:prstGeom prst="rect">
            <a:avLst/>
          </a:prstGeom>
          <a:noFill/>
        </p:spPr>
        <p:txBody>
          <a:bodyPr wrap="square" rtlCol="0">
            <a:spAutoFit/>
          </a:bodyPr>
          <a:lstStyle/>
          <a:p>
            <a:pPr algn="just"/>
            <a:r>
              <a:rPr lang="it-IT" dirty="0" err="1">
                <a:solidFill>
                  <a:schemeClr val="bg1"/>
                </a:solidFill>
                <a:latin typeface="Berlin Sans FB Demi" panose="020E0802020502020306" pitchFamily="34" charset="0"/>
              </a:rPr>
              <a:t>Deaths</a:t>
            </a:r>
            <a:r>
              <a:rPr lang="it-IT" dirty="0">
                <a:solidFill>
                  <a:schemeClr val="bg1"/>
                </a:solidFill>
                <a:latin typeface="Berlin Sans FB Demi" panose="020E0802020502020306" pitchFamily="34" charset="0"/>
              </a:rPr>
              <a:t> Direct</a:t>
            </a:r>
            <a:endParaRPr lang="en-GB" dirty="0">
              <a:solidFill>
                <a:schemeClr val="bg1"/>
              </a:solidFill>
              <a:latin typeface="Berlin Sans FB Demi" panose="020E0802020502020306" pitchFamily="34" charset="0"/>
            </a:endParaRPr>
          </a:p>
        </p:txBody>
      </p:sp>
      <p:sp>
        <p:nvSpPr>
          <p:cNvPr id="11" name="CasellaDiTesto 10">
            <a:extLst>
              <a:ext uri="{FF2B5EF4-FFF2-40B4-BE49-F238E27FC236}">
                <a16:creationId xmlns:a16="http://schemas.microsoft.com/office/drawing/2014/main" id="{93E8C289-ADC8-AABD-2F2E-7188577462CD}"/>
              </a:ext>
            </a:extLst>
          </p:cNvPr>
          <p:cNvSpPr txBox="1"/>
          <p:nvPr/>
        </p:nvSpPr>
        <p:spPr>
          <a:xfrm>
            <a:off x="369775" y="5308662"/>
            <a:ext cx="1332565" cy="646331"/>
          </a:xfrm>
          <a:prstGeom prst="rect">
            <a:avLst/>
          </a:prstGeom>
          <a:noFill/>
        </p:spPr>
        <p:txBody>
          <a:bodyPr wrap="square" rtlCol="0">
            <a:spAutoFit/>
          </a:bodyPr>
          <a:lstStyle/>
          <a:p>
            <a:pPr algn="just"/>
            <a:r>
              <a:rPr lang="it-IT" dirty="0">
                <a:solidFill>
                  <a:schemeClr val="bg1"/>
                </a:solidFill>
                <a:latin typeface="Berlin Sans FB Demi" panose="020E0802020502020306" pitchFamily="34" charset="0"/>
              </a:rPr>
              <a:t>A </a:t>
            </a:r>
            <a:r>
              <a:rPr lang="it-IT" dirty="0" err="1">
                <a:solidFill>
                  <a:schemeClr val="bg1"/>
                </a:solidFill>
                <a:latin typeface="Berlin Sans FB Demi" panose="020E0802020502020306" pitchFamily="34" charset="0"/>
              </a:rPr>
              <a:t>Damage</a:t>
            </a:r>
            <a:endParaRPr lang="it-IT" dirty="0">
              <a:solidFill>
                <a:schemeClr val="bg1"/>
              </a:solidFill>
              <a:latin typeface="Berlin Sans FB Demi" panose="020E0802020502020306" pitchFamily="34" charset="0"/>
            </a:endParaRPr>
          </a:p>
          <a:p>
            <a:pPr algn="just"/>
            <a:r>
              <a:rPr lang="it-IT" dirty="0" err="1">
                <a:solidFill>
                  <a:schemeClr val="bg1"/>
                </a:solidFill>
                <a:latin typeface="Berlin Sans FB Demi" panose="020E0802020502020306" pitchFamily="34" charset="0"/>
              </a:rPr>
              <a:t>Property</a:t>
            </a:r>
            <a:endParaRPr lang="en-GB" dirty="0">
              <a:solidFill>
                <a:schemeClr val="bg1"/>
              </a:solidFill>
              <a:latin typeface="Berlin Sans FB Demi" panose="020E0802020502020306" pitchFamily="34" charset="0"/>
            </a:endParaRPr>
          </a:p>
        </p:txBody>
      </p:sp>
      <p:pic>
        <p:nvPicPr>
          <p:cNvPr id="12" name="Immagine 11">
            <a:extLst>
              <a:ext uri="{FF2B5EF4-FFF2-40B4-BE49-F238E27FC236}">
                <a16:creationId xmlns:a16="http://schemas.microsoft.com/office/drawing/2014/main" id="{EFB84DF4-3307-3CD3-76F2-382FADDA7975}"/>
              </a:ext>
            </a:extLst>
          </p:cNvPr>
          <p:cNvPicPr>
            <a:picLocks noChangeAspect="1"/>
          </p:cNvPicPr>
          <p:nvPr/>
        </p:nvPicPr>
        <p:blipFill>
          <a:blip r:embed="rId4"/>
          <a:stretch>
            <a:fillRect/>
          </a:stretch>
        </p:blipFill>
        <p:spPr>
          <a:xfrm>
            <a:off x="6352947" y="675610"/>
            <a:ext cx="5730196" cy="2008201"/>
          </a:xfrm>
          <a:prstGeom prst="rect">
            <a:avLst/>
          </a:prstGeom>
        </p:spPr>
      </p:pic>
      <p:pic>
        <p:nvPicPr>
          <p:cNvPr id="4" name="Immagine 3">
            <a:extLst>
              <a:ext uri="{FF2B5EF4-FFF2-40B4-BE49-F238E27FC236}">
                <a16:creationId xmlns:a16="http://schemas.microsoft.com/office/drawing/2014/main" id="{33C47B52-2222-C005-1C63-149DE2C6382F}"/>
              </a:ext>
            </a:extLst>
          </p:cNvPr>
          <p:cNvPicPr>
            <a:picLocks noChangeAspect="1"/>
          </p:cNvPicPr>
          <p:nvPr/>
        </p:nvPicPr>
        <p:blipFill>
          <a:blip r:embed="rId5"/>
          <a:stretch>
            <a:fillRect/>
          </a:stretch>
        </p:blipFill>
        <p:spPr>
          <a:xfrm>
            <a:off x="4329592" y="2718476"/>
            <a:ext cx="5839053" cy="1976672"/>
          </a:xfrm>
          <a:prstGeom prst="rect">
            <a:avLst/>
          </a:prstGeom>
        </p:spPr>
      </p:pic>
      <p:pic>
        <p:nvPicPr>
          <p:cNvPr id="14" name="Immagine 13">
            <a:extLst>
              <a:ext uri="{FF2B5EF4-FFF2-40B4-BE49-F238E27FC236}">
                <a16:creationId xmlns:a16="http://schemas.microsoft.com/office/drawing/2014/main" id="{8EE3E026-9FE4-342D-6119-E2E28D30E6B4}"/>
              </a:ext>
            </a:extLst>
          </p:cNvPr>
          <p:cNvPicPr>
            <a:picLocks noChangeAspect="1"/>
          </p:cNvPicPr>
          <p:nvPr/>
        </p:nvPicPr>
        <p:blipFill>
          <a:blip r:embed="rId6"/>
          <a:stretch>
            <a:fillRect/>
          </a:stretch>
        </p:blipFill>
        <p:spPr>
          <a:xfrm>
            <a:off x="2436828" y="4729813"/>
            <a:ext cx="5883565" cy="2046002"/>
          </a:xfrm>
          <a:prstGeom prst="rect">
            <a:avLst/>
          </a:prstGeom>
        </p:spPr>
      </p:pic>
      <p:sp>
        <p:nvSpPr>
          <p:cNvPr id="15" name="CasellaDiTesto 14">
            <a:extLst>
              <a:ext uri="{FF2B5EF4-FFF2-40B4-BE49-F238E27FC236}">
                <a16:creationId xmlns:a16="http://schemas.microsoft.com/office/drawing/2014/main" id="{8858FA72-033E-863A-C7A4-B56BC7913192}"/>
              </a:ext>
            </a:extLst>
          </p:cNvPr>
          <p:cNvSpPr txBox="1"/>
          <p:nvPr/>
        </p:nvSpPr>
        <p:spPr>
          <a:xfrm>
            <a:off x="8495994" y="5493328"/>
            <a:ext cx="1786033" cy="923330"/>
          </a:xfrm>
          <a:prstGeom prst="rect">
            <a:avLst/>
          </a:prstGeom>
          <a:noFill/>
        </p:spPr>
        <p:txBody>
          <a:bodyPr wrap="square" rtlCol="0">
            <a:spAutoFit/>
          </a:bodyPr>
          <a:lstStyle/>
          <a:p>
            <a:r>
              <a:rPr lang="en-GB" dirty="0" err="1">
                <a:solidFill>
                  <a:schemeClr val="bg1"/>
                </a:solidFill>
                <a:latin typeface="Berlin Sans FB Demi" panose="020E0802020502020306" pitchFamily="34" charset="0"/>
              </a:rPr>
              <a:t>LightGBM</a:t>
            </a:r>
            <a:r>
              <a:rPr lang="en-GB" dirty="0">
                <a:solidFill>
                  <a:schemeClr val="bg1"/>
                </a:solidFill>
                <a:latin typeface="Berlin Sans FB Demi" panose="020E0802020502020306" pitchFamily="34" charset="0"/>
              </a:rPr>
              <a:t> is outstanding in performance.</a:t>
            </a:r>
          </a:p>
        </p:txBody>
      </p:sp>
    </p:spTree>
    <p:extLst>
      <p:ext uri="{BB962C8B-B14F-4D97-AF65-F5344CB8AC3E}">
        <p14:creationId xmlns:p14="http://schemas.microsoft.com/office/powerpoint/2010/main" val="41316175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5" name="Picture 2" descr="Insurance Data Science Conference">
            <a:extLst>
              <a:ext uri="{FF2B5EF4-FFF2-40B4-BE49-F238E27FC236}">
                <a16:creationId xmlns:a16="http://schemas.microsoft.com/office/drawing/2014/main" id="{8DEF46BD-96BE-2558-201A-409DCD89E0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29305" cy="1058744"/>
          </a:xfrm>
          <a:prstGeom prst="rect">
            <a:avLst/>
          </a:prstGeom>
          <a:noFill/>
          <a:extLst>
            <a:ext uri="{909E8E84-426E-40DD-AFC4-6F175D3DCCD1}">
              <a14:hiddenFill xmlns:a14="http://schemas.microsoft.com/office/drawing/2010/main">
                <a:solidFill>
                  <a:srgbClr val="FFFFFF"/>
                </a:solidFill>
              </a14:hiddenFill>
            </a:ext>
          </a:extLst>
        </p:spPr>
      </p:pic>
      <p:pic>
        <p:nvPicPr>
          <p:cNvPr id="6" name="Immagine 5">
            <a:extLst>
              <a:ext uri="{FF2B5EF4-FFF2-40B4-BE49-F238E27FC236}">
                <a16:creationId xmlns:a16="http://schemas.microsoft.com/office/drawing/2014/main" id="{ED555C39-34D7-EC02-A9D0-48730859C77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91800" y="5257800"/>
            <a:ext cx="1600199" cy="1600199"/>
          </a:xfrm>
          <a:prstGeom prst="rect">
            <a:avLst/>
          </a:prstGeom>
        </p:spPr>
      </p:pic>
      <p:sp>
        <p:nvSpPr>
          <p:cNvPr id="2" name="CasellaDiTesto 1">
            <a:extLst>
              <a:ext uri="{FF2B5EF4-FFF2-40B4-BE49-F238E27FC236}">
                <a16:creationId xmlns:a16="http://schemas.microsoft.com/office/drawing/2014/main" id="{C50FDE60-CBC9-BC5F-7245-83E466A905EF}"/>
              </a:ext>
            </a:extLst>
          </p:cNvPr>
          <p:cNvSpPr txBox="1"/>
          <p:nvPr/>
        </p:nvSpPr>
        <p:spPr>
          <a:xfrm>
            <a:off x="1828800" y="238125"/>
            <a:ext cx="8673216" cy="1200329"/>
          </a:xfrm>
          <a:prstGeom prst="rect">
            <a:avLst/>
          </a:prstGeom>
          <a:noFill/>
        </p:spPr>
        <p:txBody>
          <a:bodyPr wrap="square" rtlCol="0">
            <a:spAutoFit/>
          </a:bodyPr>
          <a:lstStyle/>
          <a:p>
            <a:pPr algn="ctr"/>
            <a:r>
              <a:rPr lang="it-IT" sz="3600" dirty="0">
                <a:solidFill>
                  <a:schemeClr val="bg1"/>
                </a:solidFill>
                <a:latin typeface="Berlin Sans FB Demi" panose="020E0802020502020306" pitchFamily="34" charset="0"/>
              </a:rPr>
              <a:t>Single-Step Forecasting </a:t>
            </a:r>
          </a:p>
          <a:p>
            <a:pPr algn="ctr"/>
            <a:r>
              <a:rPr lang="it-IT" sz="3600" dirty="0">
                <a:solidFill>
                  <a:schemeClr val="bg1"/>
                </a:solidFill>
                <a:latin typeface="Berlin Sans FB Demi" panose="020E0802020502020306" pitchFamily="34" charset="0"/>
              </a:rPr>
              <a:t>(</a:t>
            </a:r>
            <a:r>
              <a:rPr lang="it-IT" sz="3600" dirty="0" err="1">
                <a:solidFill>
                  <a:schemeClr val="bg1"/>
                </a:solidFill>
                <a:latin typeface="Berlin Sans FB Demi" panose="020E0802020502020306" pitchFamily="34" charset="0"/>
              </a:rPr>
              <a:t>augmentation</a:t>
            </a:r>
            <a:r>
              <a:rPr lang="it-IT" sz="3600" dirty="0">
                <a:solidFill>
                  <a:schemeClr val="bg1"/>
                </a:solidFill>
                <a:latin typeface="Berlin Sans FB Demi" panose="020E0802020502020306" pitchFamily="34" charset="0"/>
              </a:rPr>
              <a:t> vs no </a:t>
            </a:r>
            <a:r>
              <a:rPr lang="it-IT" sz="3600" dirty="0" err="1">
                <a:solidFill>
                  <a:schemeClr val="bg1"/>
                </a:solidFill>
                <a:latin typeface="Berlin Sans FB Demi" panose="020E0802020502020306" pitchFamily="34" charset="0"/>
              </a:rPr>
              <a:t>augmentation</a:t>
            </a:r>
            <a:r>
              <a:rPr lang="it-IT" sz="3600" dirty="0">
                <a:solidFill>
                  <a:schemeClr val="bg1"/>
                </a:solidFill>
                <a:latin typeface="Berlin Sans FB Demi" panose="020E0802020502020306" pitchFamily="34" charset="0"/>
              </a:rPr>
              <a:t>)</a:t>
            </a:r>
            <a:endParaRPr lang="en-GB" sz="3600" dirty="0">
              <a:solidFill>
                <a:schemeClr val="bg1"/>
              </a:solidFill>
              <a:latin typeface="Berlin Sans FB Demi" panose="020E0802020502020306" pitchFamily="34" charset="0"/>
            </a:endParaRPr>
          </a:p>
        </p:txBody>
      </p:sp>
      <p:sp>
        <p:nvSpPr>
          <p:cNvPr id="7" name="CasellaDiTesto 6">
            <a:extLst>
              <a:ext uri="{FF2B5EF4-FFF2-40B4-BE49-F238E27FC236}">
                <a16:creationId xmlns:a16="http://schemas.microsoft.com/office/drawing/2014/main" id="{6AFEC068-1AFF-AAB7-89F2-FA7D3248E439}"/>
              </a:ext>
            </a:extLst>
          </p:cNvPr>
          <p:cNvSpPr txBox="1"/>
          <p:nvPr/>
        </p:nvSpPr>
        <p:spPr>
          <a:xfrm>
            <a:off x="9339943" y="1698171"/>
            <a:ext cx="2286000" cy="1477328"/>
          </a:xfrm>
          <a:prstGeom prst="rect">
            <a:avLst/>
          </a:prstGeom>
          <a:noFill/>
        </p:spPr>
        <p:txBody>
          <a:bodyPr wrap="square" rtlCol="0">
            <a:spAutoFit/>
          </a:bodyPr>
          <a:lstStyle/>
          <a:p>
            <a:r>
              <a:rPr lang="it-IT" dirty="0">
                <a:solidFill>
                  <a:schemeClr val="bg1"/>
                </a:solidFill>
                <a:latin typeface="Berlin Sans FB Demi" panose="020E0802020502020306" pitchFamily="34" charset="0"/>
              </a:rPr>
              <a:t>LightGBM and </a:t>
            </a:r>
            <a:r>
              <a:rPr lang="it-IT" dirty="0" err="1">
                <a:solidFill>
                  <a:schemeClr val="bg1"/>
                </a:solidFill>
                <a:latin typeface="Berlin Sans FB Demi" panose="020E0802020502020306" pitchFamily="34" charset="0"/>
              </a:rPr>
              <a:t>Neural</a:t>
            </a:r>
            <a:r>
              <a:rPr lang="it-IT" dirty="0">
                <a:solidFill>
                  <a:schemeClr val="bg1"/>
                </a:solidFill>
                <a:latin typeface="Berlin Sans FB Demi" panose="020E0802020502020306" pitchFamily="34" charset="0"/>
              </a:rPr>
              <a:t> Networks benefit from data </a:t>
            </a:r>
            <a:r>
              <a:rPr lang="it-IT" dirty="0" err="1">
                <a:solidFill>
                  <a:schemeClr val="bg1"/>
                </a:solidFill>
                <a:latin typeface="Berlin Sans FB Demi" panose="020E0802020502020306" pitchFamily="34" charset="0"/>
              </a:rPr>
              <a:t>augmentation</a:t>
            </a:r>
            <a:r>
              <a:rPr lang="it-IT" dirty="0">
                <a:solidFill>
                  <a:schemeClr val="bg1"/>
                </a:solidFill>
                <a:latin typeface="Berlin Sans FB Demi" panose="020E0802020502020306" pitchFamily="34" charset="0"/>
              </a:rPr>
              <a:t> in </a:t>
            </a:r>
            <a:r>
              <a:rPr lang="it-IT" dirty="0" err="1">
                <a:solidFill>
                  <a:schemeClr val="bg1"/>
                </a:solidFill>
                <a:latin typeface="Berlin Sans FB Demi" panose="020E0802020502020306" pitchFamily="34" charset="0"/>
              </a:rPr>
              <a:t>all</a:t>
            </a:r>
            <a:r>
              <a:rPr lang="it-IT" dirty="0">
                <a:solidFill>
                  <a:schemeClr val="bg1"/>
                </a:solidFill>
                <a:latin typeface="Berlin Sans FB Demi" panose="020E0802020502020306" pitchFamily="34" charset="0"/>
              </a:rPr>
              <a:t> </a:t>
            </a:r>
            <a:r>
              <a:rPr lang="it-IT" dirty="0" err="1">
                <a:solidFill>
                  <a:schemeClr val="bg1"/>
                </a:solidFill>
                <a:latin typeface="Berlin Sans FB Demi" panose="020E0802020502020306" pitchFamily="34" charset="0"/>
              </a:rPr>
              <a:t>predictions</a:t>
            </a:r>
            <a:r>
              <a:rPr lang="it-IT" dirty="0">
                <a:solidFill>
                  <a:schemeClr val="bg1"/>
                </a:solidFill>
                <a:latin typeface="Berlin Sans FB Demi" panose="020E0802020502020306" pitchFamily="34" charset="0"/>
              </a:rPr>
              <a:t>.</a:t>
            </a:r>
            <a:endParaRPr lang="en-GB" dirty="0">
              <a:solidFill>
                <a:schemeClr val="bg1"/>
              </a:solidFill>
              <a:latin typeface="Berlin Sans FB Demi" panose="020E0802020502020306" pitchFamily="34" charset="0"/>
            </a:endParaRPr>
          </a:p>
        </p:txBody>
      </p:sp>
      <p:sp>
        <p:nvSpPr>
          <p:cNvPr id="9" name="Freccia in giù 8">
            <a:extLst>
              <a:ext uri="{FF2B5EF4-FFF2-40B4-BE49-F238E27FC236}">
                <a16:creationId xmlns:a16="http://schemas.microsoft.com/office/drawing/2014/main" id="{30AC4CAA-FDAC-AEA2-F1C2-0A79073EF8BA}"/>
              </a:ext>
            </a:extLst>
          </p:cNvPr>
          <p:cNvSpPr/>
          <p:nvPr/>
        </p:nvSpPr>
        <p:spPr>
          <a:xfrm>
            <a:off x="4148994" y="1511559"/>
            <a:ext cx="307910" cy="410979"/>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Freccia in giù 9">
            <a:extLst>
              <a:ext uri="{FF2B5EF4-FFF2-40B4-BE49-F238E27FC236}">
                <a16:creationId xmlns:a16="http://schemas.microsoft.com/office/drawing/2014/main" id="{BB04385F-DEE7-61C9-B3D9-D0EE82674417}"/>
              </a:ext>
            </a:extLst>
          </p:cNvPr>
          <p:cNvSpPr/>
          <p:nvPr/>
        </p:nvSpPr>
        <p:spPr>
          <a:xfrm>
            <a:off x="7144946" y="1511559"/>
            <a:ext cx="307911" cy="410979"/>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CasellaDiTesto 10">
            <a:extLst>
              <a:ext uri="{FF2B5EF4-FFF2-40B4-BE49-F238E27FC236}">
                <a16:creationId xmlns:a16="http://schemas.microsoft.com/office/drawing/2014/main" id="{3780FDE1-BFAC-6DD3-C0C7-35CC92789168}"/>
              </a:ext>
            </a:extLst>
          </p:cNvPr>
          <p:cNvSpPr txBox="1"/>
          <p:nvPr/>
        </p:nvSpPr>
        <p:spPr>
          <a:xfrm>
            <a:off x="866913" y="2463136"/>
            <a:ext cx="961887" cy="646331"/>
          </a:xfrm>
          <a:prstGeom prst="rect">
            <a:avLst/>
          </a:prstGeom>
          <a:noFill/>
        </p:spPr>
        <p:txBody>
          <a:bodyPr wrap="square" rtlCol="0">
            <a:spAutoFit/>
          </a:bodyPr>
          <a:lstStyle/>
          <a:p>
            <a:pPr algn="just"/>
            <a:r>
              <a:rPr lang="it-IT" dirty="0" err="1">
                <a:solidFill>
                  <a:schemeClr val="bg1"/>
                </a:solidFill>
                <a:latin typeface="Berlin Sans FB Demi" panose="020E0802020502020306" pitchFamily="34" charset="0"/>
              </a:rPr>
              <a:t>InjuriesDirect</a:t>
            </a:r>
            <a:endParaRPr lang="en-GB" dirty="0">
              <a:solidFill>
                <a:schemeClr val="bg1"/>
              </a:solidFill>
              <a:latin typeface="Berlin Sans FB Demi" panose="020E0802020502020306" pitchFamily="34" charset="0"/>
            </a:endParaRPr>
          </a:p>
        </p:txBody>
      </p:sp>
      <p:sp>
        <p:nvSpPr>
          <p:cNvPr id="12" name="CasellaDiTesto 11">
            <a:extLst>
              <a:ext uri="{FF2B5EF4-FFF2-40B4-BE49-F238E27FC236}">
                <a16:creationId xmlns:a16="http://schemas.microsoft.com/office/drawing/2014/main" id="{37F22F93-312A-3A55-9840-2F45E8751F8F}"/>
              </a:ext>
            </a:extLst>
          </p:cNvPr>
          <p:cNvSpPr txBox="1"/>
          <p:nvPr/>
        </p:nvSpPr>
        <p:spPr>
          <a:xfrm>
            <a:off x="866913" y="4067749"/>
            <a:ext cx="961887" cy="646331"/>
          </a:xfrm>
          <a:prstGeom prst="rect">
            <a:avLst/>
          </a:prstGeom>
          <a:noFill/>
        </p:spPr>
        <p:txBody>
          <a:bodyPr wrap="square" rtlCol="0">
            <a:spAutoFit/>
          </a:bodyPr>
          <a:lstStyle/>
          <a:p>
            <a:pPr algn="just"/>
            <a:r>
              <a:rPr lang="it-IT" dirty="0" err="1">
                <a:solidFill>
                  <a:schemeClr val="bg1"/>
                </a:solidFill>
                <a:latin typeface="Berlin Sans FB Demi" panose="020E0802020502020306" pitchFamily="34" charset="0"/>
              </a:rPr>
              <a:t>Deaths</a:t>
            </a:r>
            <a:r>
              <a:rPr lang="it-IT" dirty="0">
                <a:solidFill>
                  <a:schemeClr val="bg1"/>
                </a:solidFill>
                <a:latin typeface="Berlin Sans FB Demi" panose="020E0802020502020306" pitchFamily="34" charset="0"/>
              </a:rPr>
              <a:t> Direct</a:t>
            </a:r>
            <a:endParaRPr lang="en-GB" dirty="0">
              <a:solidFill>
                <a:schemeClr val="bg1"/>
              </a:solidFill>
              <a:latin typeface="Berlin Sans FB Demi" panose="020E0802020502020306" pitchFamily="34" charset="0"/>
            </a:endParaRPr>
          </a:p>
        </p:txBody>
      </p:sp>
      <p:sp>
        <p:nvSpPr>
          <p:cNvPr id="13" name="CasellaDiTesto 12">
            <a:extLst>
              <a:ext uri="{FF2B5EF4-FFF2-40B4-BE49-F238E27FC236}">
                <a16:creationId xmlns:a16="http://schemas.microsoft.com/office/drawing/2014/main" id="{75593393-5D70-FDEA-975E-6FDBCEB860DE}"/>
              </a:ext>
            </a:extLst>
          </p:cNvPr>
          <p:cNvSpPr txBox="1"/>
          <p:nvPr/>
        </p:nvSpPr>
        <p:spPr>
          <a:xfrm>
            <a:off x="920989" y="5539902"/>
            <a:ext cx="1394193" cy="646331"/>
          </a:xfrm>
          <a:prstGeom prst="rect">
            <a:avLst/>
          </a:prstGeom>
          <a:noFill/>
        </p:spPr>
        <p:txBody>
          <a:bodyPr wrap="square" rtlCol="0">
            <a:spAutoFit/>
          </a:bodyPr>
          <a:lstStyle/>
          <a:p>
            <a:pPr algn="just"/>
            <a:r>
              <a:rPr lang="it-IT" dirty="0">
                <a:solidFill>
                  <a:schemeClr val="bg1"/>
                </a:solidFill>
                <a:latin typeface="Berlin Sans FB Demi" panose="020E0802020502020306" pitchFamily="34" charset="0"/>
              </a:rPr>
              <a:t>A </a:t>
            </a:r>
            <a:r>
              <a:rPr lang="it-IT" dirty="0" err="1">
                <a:solidFill>
                  <a:schemeClr val="bg1"/>
                </a:solidFill>
                <a:latin typeface="Berlin Sans FB Demi" panose="020E0802020502020306" pitchFamily="34" charset="0"/>
              </a:rPr>
              <a:t>Damage</a:t>
            </a:r>
            <a:endParaRPr lang="it-IT" dirty="0">
              <a:solidFill>
                <a:schemeClr val="bg1"/>
              </a:solidFill>
              <a:latin typeface="Berlin Sans FB Demi" panose="020E0802020502020306" pitchFamily="34" charset="0"/>
            </a:endParaRPr>
          </a:p>
          <a:p>
            <a:pPr algn="just"/>
            <a:r>
              <a:rPr lang="it-IT" dirty="0" err="1">
                <a:solidFill>
                  <a:schemeClr val="bg1"/>
                </a:solidFill>
                <a:latin typeface="Berlin Sans FB Demi" panose="020E0802020502020306" pitchFamily="34" charset="0"/>
              </a:rPr>
              <a:t>Property</a:t>
            </a:r>
            <a:endParaRPr lang="en-GB" dirty="0">
              <a:solidFill>
                <a:schemeClr val="bg1"/>
              </a:solidFill>
              <a:latin typeface="Berlin Sans FB Demi" panose="020E0802020502020306" pitchFamily="34" charset="0"/>
            </a:endParaRPr>
          </a:p>
        </p:txBody>
      </p:sp>
      <p:pic>
        <p:nvPicPr>
          <p:cNvPr id="3" name="Picture 2">
            <a:extLst>
              <a:ext uri="{FF2B5EF4-FFF2-40B4-BE49-F238E27FC236}">
                <a16:creationId xmlns:a16="http://schemas.microsoft.com/office/drawing/2014/main" id="{CE04B8F8-AA9D-C8C4-52FF-68D677A59D2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4832" y="2150398"/>
            <a:ext cx="2220941" cy="1564561"/>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a:extLst>
              <a:ext uri="{FF2B5EF4-FFF2-40B4-BE49-F238E27FC236}">
                <a16:creationId xmlns:a16="http://schemas.microsoft.com/office/drawing/2014/main" id="{63BB6B73-3DB0-9102-C140-9B483D69FCB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44831" y="3775520"/>
            <a:ext cx="2220941" cy="1510360"/>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6">
            <a:extLst>
              <a:ext uri="{FF2B5EF4-FFF2-40B4-BE49-F238E27FC236}">
                <a16:creationId xmlns:a16="http://schemas.microsoft.com/office/drawing/2014/main" id="{BAAC76CB-B4BC-B753-4A65-9150D2AA8DB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50025" y="5346441"/>
            <a:ext cx="2215749" cy="1444971"/>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a:extLst>
              <a:ext uri="{FF2B5EF4-FFF2-40B4-BE49-F238E27FC236}">
                <a16:creationId xmlns:a16="http://schemas.microsoft.com/office/drawing/2014/main" id="{1BFDF83C-0731-9D96-407C-402094D2E87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327238" y="2144207"/>
            <a:ext cx="2286000" cy="1564561"/>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4">
            <a:extLst>
              <a:ext uri="{FF2B5EF4-FFF2-40B4-BE49-F238E27FC236}">
                <a16:creationId xmlns:a16="http://schemas.microsoft.com/office/drawing/2014/main" id="{9C5B75B7-577F-BF77-9A81-4F827B783B14}"/>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327238" y="3752828"/>
            <a:ext cx="2286000" cy="1533052"/>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6">
            <a:extLst>
              <a:ext uri="{FF2B5EF4-FFF2-40B4-BE49-F238E27FC236}">
                <a16:creationId xmlns:a16="http://schemas.microsoft.com/office/drawing/2014/main" id="{BBE0F8AF-1CA8-A181-88C2-B170BBF1ABAD}"/>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327237" y="5346441"/>
            <a:ext cx="2286000" cy="14449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73091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5" name="Picture 2" descr="Insurance Data Science Conference">
            <a:extLst>
              <a:ext uri="{FF2B5EF4-FFF2-40B4-BE49-F238E27FC236}">
                <a16:creationId xmlns:a16="http://schemas.microsoft.com/office/drawing/2014/main" id="{8DEF46BD-96BE-2558-201A-409DCD89E0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29305" cy="1058744"/>
          </a:xfrm>
          <a:prstGeom prst="rect">
            <a:avLst/>
          </a:prstGeom>
          <a:noFill/>
          <a:extLst>
            <a:ext uri="{909E8E84-426E-40DD-AFC4-6F175D3DCCD1}">
              <a14:hiddenFill xmlns:a14="http://schemas.microsoft.com/office/drawing/2010/main">
                <a:solidFill>
                  <a:srgbClr val="FFFFFF"/>
                </a:solidFill>
              </a14:hiddenFill>
            </a:ext>
          </a:extLst>
        </p:spPr>
      </p:pic>
      <p:pic>
        <p:nvPicPr>
          <p:cNvPr id="6" name="Immagine 5">
            <a:extLst>
              <a:ext uri="{FF2B5EF4-FFF2-40B4-BE49-F238E27FC236}">
                <a16:creationId xmlns:a16="http://schemas.microsoft.com/office/drawing/2014/main" id="{ED555C39-34D7-EC02-A9D0-48730859C77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91800" y="5257800"/>
            <a:ext cx="1600199" cy="1600199"/>
          </a:xfrm>
          <a:prstGeom prst="rect">
            <a:avLst/>
          </a:prstGeom>
        </p:spPr>
      </p:pic>
      <p:sp>
        <p:nvSpPr>
          <p:cNvPr id="2" name="CasellaDiTesto 1">
            <a:extLst>
              <a:ext uri="{FF2B5EF4-FFF2-40B4-BE49-F238E27FC236}">
                <a16:creationId xmlns:a16="http://schemas.microsoft.com/office/drawing/2014/main" id="{C50FDE60-CBC9-BC5F-7245-83E466A905EF}"/>
              </a:ext>
            </a:extLst>
          </p:cNvPr>
          <p:cNvSpPr txBox="1"/>
          <p:nvPr/>
        </p:nvSpPr>
        <p:spPr>
          <a:xfrm>
            <a:off x="1828800" y="238125"/>
            <a:ext cx="8673216" cy="646331"/>
          </a:xfrm>
          <a:prstGeom prst="rect">
            <a:avLst/>
          </a:prstGeom>
          <a:noFill/>
        </p:spPr>
        <p:txBody>
          <a:bodyPr wrap="square" rtlCol="0">
            <a:spAutoFit/>
          </a:bodyPr>
          <a:lstStyle/>
          <a:p>
            <a:pPr algn="ctr"/>
            <a:r>
              <a:rPr lang="it-IT" sz="3600" dirty="0">
                <a:solidFill>
                  <a:schemeClr val="bg1"/>
                </a:solidFill>
                <a:latin typeface="Berlin Sans FB Demi" panose="020E0802020502020306" pitchFamily="34" charset="0"/>
              </a:rPr>
              <a:t>Multi-Step Forecasting</a:t>
            </a:r>
            <a:endParaRPr lang="en-GB" sz="3600" dirty="0">
              <a:solidFill>
                <a:schemeClr val="bg1"/>
              </a:solidFill>
              <a:latin typeface="Berlin Sans FB Demi" panose="020E0802020502020306" pitchFamily="34" charset="0"/>
            </a:endParaRPr>
          </a:p>
        </p:txBody>
      </p:sp>
      <p:sp>
        <p:nvSpPr>
          <p:cNvPr id="3" name="CasellaDiTesto 2">
            <a:extLst>
              <a:ext uri="{FF2B5EF4-FFF2-40B4-BE49-F238E27FC236}">
                <a16:creationId xmlns:a16="http://schemas.microsoft.com/office/drawing/2014/main" id="{AA894976-2C13-5861-619A-CC806DDE5376}"/>
              </a:ext>
            </a:extLst>
          </p:cNvPr>
          <p:cNvSpPr txBox="1"/>
          <p:nvPr/>
        </p:nvSpPr>
        <p:spPr>
          <a:xfrm>
            <a:off x="83976" y="1272407"/>
            <a:ext cx="9059826" cy="2585323"/>
          </a:xfrm>
          <a:prstGeom prst="rect">
            <a:avLst/>
          </a:prstGeom>
          <a:noFill/>
        </p:spPr>
        <p:txBody>
          <a:bodyPr wrap="square" rtlCol="0">
            <a:spAutoFit/>
          </a:bodyPr>
          <a:lstStyle/>
          <a:p>
            <a:pPr marL="285750" indent="-285750">
              <a:buFont typeface="Wingdings" panose="05000000000000000000" pitchFamily="2" charset="2"/>
              <a:buChar char="Ø"/>
            </a:pPr>
            <a:r>
              <a:rPr lang="en-GB" dirty="0">
                <a:solidFill>
                  <a:schemeClr val="bg1"/>
                </a:solidFill>
                <a:latin typeface="Berlin Sans FB Demi" panose="020E0802020502020306" pitchFamily="34" charset="0"/>
              </a:rPr>
              <a:t>In single step forecasting, the goal is to predict just the next time point:  t -&gt;  t+1</a:t>
            </a:r>
          </a:p>
          <a:p>
            <a:endParaRPr lang="en-GB" dirty="0">
              <a:solidFill>
                <a:schemeClr val="bg1"/>
              </a:solidFill>
              <a:latin typeface="Berlin Sans FB Demi" panose="020E0802020502020306" pitchFamily="34" charset="0"/>
            </a:endParaRPr>
          </a:p>
          <a:p>
            <a:pPr marL="285750" indent="-285750">
              <a:buFont typeface="Wingdings" panose="05000000000000000000" pitchFamily="2" charset="2"/>
              <a:buChar char="Ø"/>
            </a:pPr>
            <a:r>
              <a:rPr lang="en-GB" dirty="0">
                <a:solidFill>
                  <a:schemeClr val="bg1"/>
                </a:solidFill>
                <a:latin typeface="Berlin Sans FB Demi" panose="020E0802020502020306" pitchFamily="34" charset="0"/>
              </a:rPr>
              <a:t>In multi-step forecasting the goal is to predict the next horizon time points into the future, with h&gt;1 and predict t+1, t+2, t+3…</a:t>
            </a:r>
          </a:p>
          <a:p>
            <a:endParaRPr lang="en-GB" dirty="0">
              <a:solidFill>
                <a:schemeClr val="bg1"/>
              </a:solidFill>
              <a:latin typeface="Berlin Sans FB Demi" panose="020E0802020502020306" pitchFamily="34" charset="0"/>
            </a:endParaRPr>
          </a:p>
          <a:p>
            <a:pPr marL="285750" indent="-285750">
              <a:buFont typeface="Wingdings" panose="05000000000000000000" pitchFamily="2" charset="2"/>
              <a:buChar char="Ø"/>
            </a:pPr>
            <a:r>
              <a:rPr lang="en-GB" dirty="0">
                <a:solidFill>
                  <a:schemeClr val="bg1"/>
                </a:solidFill>
                <a:latin typeface="Berlin Sans FB Demi" panose="020E0802020502020306" pitchFamily="34" charset="0"/>
              </a:rPr>
              <a:t>One technique is the Recursive Forecasting: train one model and use it recursively for each step of the horizon. </a:t>
            </a:r>
          </a:p>
          <a:p>
            <a:endParaRPr lang="en-GB" dirty="0">
              <a:solidFill>
                <a:schemeClr val="bg1"/>
              </a:solidFill>
              <a:latin typeface="Berlin Sans FB Demi" panose="020E0802020502020306" pitchFamily="34" charset="0"/>
            </a:endParaRPr>
          </a:p>
          <a:p>
            <a:endParaRPr lang="en-GB" dirty="0">
              <a:solidFill>
                <a:schemeClr val="bg1"/>
              </a:solidFill>
              <a:latin typeface="Berlin Sans FB Demi" panose="020E0802020502020306" pitchFamily="34" charset="0"/>
            </a:endParaRPr>
          </a:p>
        </p:txBody>
      </p:sp>
      <p:graphicFrame>
        <p:nvGraphicFramePr>
          <p:cNvPr id="19" name="Diagramma 18">
            <a:extLst>
              <a:ext uri="{FF2B5EF4-FFF2-40B4-BE49-F238E27FC236}">
                <a16:creationId xmlns:a16="http://schemas.microsoft.com/office/drawing/2014/main" id="{BC950C85-2B0C-B342-D354-3635A10FBAC5}"/>
              </a:ext>
            </a:extLst>
          </p:cNvPr>
          <p:cNvGraphicFramePr/>
          <p:nvPr>
            <p:extLst>
              <p:ext uri="{D42A27DB-BD31-4B8C-83A1-F6EECF244321}">
                <p14:modId xmlns:p14="http://schemas.microsoft.com/office/powerpoint/2010/main" val="1384774595"/>
              </p:ext>
            </p:extLst>
          </p:nvPr>
        </p:nvGraphicFramePr>
        <p:xfrm>
          <a:off x="1623527" y="3845507"/>
          <a:ext cx="7259216" cy="221239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2150955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5" name="Picture 2" descr="Insurance Data Science Conference">
            <a:extLst>
              <a:ext uri="{FF2B5EF4-FFF2-40B4-BE49-F238E27FC236}">
                <a16:creationId xmlns:a16="http://schemas.microsoft.com/office/drawing/2014/main" id="{8DEF46BD-96BE-2558-201A-409DCD89E0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29305" cy="1058744"/>
          </a:xfrm>
          <a:prstGeom prst="rect">
            <a:avLst/>
          </a:prstGeom>
          <a:noFill/>
          <a:extLst>
            <a:ext uri="{909E8E84-426E-40DD-AFC4-6F175D3DCCD1}">
              <a14:hiddenFill xmlns:a14="http://schemas.microsoft.com/office/drawing/2010/main">
                <a:solidFill>
                  <a:srgbClr val="FFFFFF"/>
                </a:solidFill>
              </a14:hiddenFill>
            </a:ext>
          </a:extLst>
        </p:spPr>
      </p:pic>
      <p:pic>
        <p:nvPicPr>
          <p:cNvPr id="6" name="Immagine 5">
            <a:extLst>
              <a:ext uri="{FF2B5EF4-FFF2-40B4-BE49-F238E27FC236}">
                <a16:creationId xmlns:a16="http://schemas.microsoft.com/office/drawing/2014/main" id="{ED555C39-34D7-EC02-A9D0-48730859C77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91800" y="5257800"/>
            <a:ext cx="1600199" cy="1600199"/>
          </a:xfrm>
          <a:prstGeom prst="rect">
            <a:avLst/>
          </a:prstGeom>
        </p:spPr>
      </p:pic>
      <p:sp>
        <p:nvSpPr>
          <p:cNvPr id="2" name="CasellaDiTesto 1">
            <a:extLst>
              <a:ext uri="{FF2B5EF4-FFF2-40B4-BE49-F238E27FC236}">
                <a16:creationId xmlns:a16="http://schemas.microsoft.com/office/drawing/2014/main" id="{7969B924-5B9E-9C45-1961-18379E38B331}"/>
              </a:ext>
            </a:extLst>
          </p:cNvPr>
          <p:cNvSpPr txBox="1"/>
          <p:nvPr/>
        </p:nvSpPr>
        <p:spPr>
          <a:xfrm>
            <a:off x="1958561" y="208733"/>
            <a:ext cx="8673216" cy="646331"/>
          </a:xfrm>
          <a:prstGeom prst="rect">
            <a:avLst/>
          </a:prstGeom>
          <a:noFill/>
        </p:spPr>
        <p:txBody>
          <a:bodyPr wrap="square" rtlCol="0">
            <a:spAutoFit/>
          </a:bodyPr>
          <a:lstStyle/>
          <a:p>
            <a:pPr algn="ctr"/>
            <a:r>
              <a:rPr lang="it-IT" sz="3600" dirty="0">
                <a:solidFill>
                  <a:schemeClr val="bg1"/>
                </a:solidFill>
                <a:latin typeface="Berlin Sans FB Demi" panose="020E0802020502020306" pitchFamily="34" charset="0"/>
              </a:rPr>
              <a:t>Multi-Step Forecasting (</a:t>
            </a:r>
            <a:r>
              <a:rPr lang="it-IT" sz="3600" dirty="0" err="1">
                <a:solidFill>
                  <a:schemeClr val="bg1"/>
                </a:solidFill>
                <a:latin typeface="Berlin Sans FB Demi" panose="020E0802020502020306" pitchFamily="34" charset="0"/>
              </a:rPr>
              <a:t>Predictions</a:t>
            </a:r>
            <a:r>
              <a:rPr lang="it-IT" sz="3600" dirty="0">
                <a:solidFill>
                  <a:schemeClr val="bg1"/>
                </a:solidFill>
                <a:latin typeface="Berlin Sans FB Demi" panose="020E0802020502020306" pitchFamily="34" charset="0"/>
              </a:rPr>
              <a:t>)</a:t>
            </a:r>
            <a:endParaRPr lang="en-GB" sz="3600" dirty="0">
              <a:solidFill>
                <a:schemeClr val="bg1"/>
              </a:solidFill>
              <a:latin typeface="Berlin Sans FB Demi" panose="020E0802020502020306" pitchFamily="34" charset="0"/>
            </a:endParaRPr>
          </a:p>
        </p:txBody>
      </p:sp>
      <p:sp>
        <p:nvSpPr>
          <p:cNvPr id="4" name="CasellaDiTesto 3">
            <a:extLst>
              <a:ext uri="{FF2B5EF4-FFF2-40B4-BE49-F238E27FC236}">
                <a16:creationId xmlns:a16="http://schemas.microsoft.com/office/drawing/2014/main" id="{9BDD8526-167B-CEA4-3EEC-A36303832DA1}"/>
              </a:ext>
            </a:extLst>
          </p:cNvPr>
          <p:cNvSpPr txBox="1"/>
          <p:nvPr/>
        </p:nvSpPr>
        <p:spPr>
          <a:xfrm>
            <a:off x="112779" y="1779431"/>
            <a:ext cx="1845782" cy="369332"/>
          </a:xfrm>
          <a:prstGeom prst="rect">
            <a:avLst/>
          </a:prstGeom>
          <a:noFill/>
        </p:spPr>
        <p:txBody>
          <a:bodyPr wrap="square" rtlCol="0">
            <a:spAutoFit/>
          </a:bodyPr>
          <a:lstStyle/>
          <a:p>
            <a:pPr algn="just"/>
            <a:r>
              <a:rPr lang="it-IT" dirty="0" err="1">
                <a:solidFill>
                  <a:schemeClr val="bg1"/>
                </a:solidFill>
                <a:latin typeface="Berlin Sans FB Demi" panose="020E0802020502020306" pitchFamily="34" charset="0"/>
              </a:rPr>
              <a:t>Injuries</a:t>
            </a:r>
            <a:r>
              <a:rPr lang="it-IT" dirty="0">
                <a:solidFill>
                  <a:schemeClr val="bg1"/>
                </a:solidFill>
                <a:latin typeface="Berlin Sans FB Demi" panose="020E0802020502020306" pitchFamily="34" charset="0"/>
              </a:rPr>
              <a:t> Direct</a:t>
            </a:r>
            <a:endParaRPr lang="en-GB" dirty="0">
              <a:solidFill>
                <a:schemeClr val="bg1"/>
              </a:solidFill>
              <a:latin typeface="Berlin Sans FB Demi" panose="020E0802020502020306" pitchFamily="34" charset="0"/>
            </a:endParaRPr>
          </a:p>
        </p:txBody>
      </p:sp>
      <p:sp>
        <p:nvSpPr>
          <p:cNvPr id="7" name="CasellaDiTesto 6">
            <a:extLst>
              <a:ext uri="{FF2B5EF4-FFF2-40B4-BE49-F238E27FC236}">
                <a16:creationId xmlns:a16="http://schemas.microsoft.com/office/drawing/2014/main" id="{5AC84C31-3821-6453-DF8C-D97515805EC1}"/>
              </a:ext>
            </a:extLst>
          </p:cNvPr>
          <p:cNvSpPr txBox="1"/>
          <p:nvPr/>
        </p:nvSpPr>
        <p:spPr>
          <a:xfrm>
            <a:off x="223738" y="3638720"/>
            <a:ext cx="1595092" cy="369332"/>
          </a:xfrm>
          <a:prstGeom prst="rect">
            <a:avLst/>
          </a:prstGeom>
          <a:noFill/>
        </p:spPr>
        <p:txBody>
          <a:bodyPr wrap="square" rtlCol="0">
            <a:spAutoFit/>
          </a:bodyPr>
          <a:lstStyle/>
          <a:p>
            <a:pPr algn="just"/>
            <a:r>
              <a:rPr lang="it-IT" dirty="0" err="1">
                <a:solidFill>
                  <a:schemeClr val="bg1"/>
                </a:solidFill>
                <a:latin typeface="Berlin Sans FB Demi" panose="020E0802020502020306" pitchFamily="34" charset="0"/>
              </a:rPr>
              <a:t>Deaths</a:t>
            </a:r>
            <a:r>
              <a:rPr lang="it-IT" dirty="0">
                <a:solidFill>
                  <a:schemeClr val="bg1"/>
                </a:solidFill>
                <a:latin typeface="Berlin Sans FB Demi" panose="020E0802020502020306" pitchFamily="34" charset="0"/>
              </a:rPr>
              <a:t> Direct</a:t>
            </a:r>
            <a:endParaRPr lang="en-GB" dirty="0">
              <a:solidFill>
                <a:schemeClr val="bg1"/>
              </a:solidFill>
              <a:latin typeface="Berlin Sans FB Demi" panose="020E0802020502020306" pitchFamily="34" charset="0"/>
            </a:endParaRPr>
          </a:p>
        </p:txBody>
      </p:sp>
      <p:sp>
        <p:nvSpPr>
          <p:cNvPr id="8" name="CasellaDiTesto 7">
            <a:extLst>
              <a:ext uri="{FF2B5EF4-FFF2-40B4-BE49-F238E27FC236}">
                <a16:creationId xmlns:a16="http://schemas.microsoft.com/office/drawing/2014/main" id="{59C3B9CD-A3D7-FB76-734D-E2FD231CB373}"/>
              </a:ext>
            </a:extLst>
          </p:cNvPr>
          <p:cNvSpPr txBox="1"/>
          <p:nvPr/>
        </p:nvSpPr>
        <p:spPr>
          <a:xfrm>
            <a:off x="369775" y="5308662"/>
            <a:ext cx="1303381" cy="646331"/>
          </a:xfrm>
          <a:prstGeom prst="rect">
            <a:avLst/>
          </a:prstGeom>
          <a:noFill/>
        </p:spPr>
        <p:txBody>
          <a:bodyPr wrap="square" rtlCol="0">
            <a:spAutoFit/>
          </a:bodyPr>
          <a:lstStyle/>
          <a:p>
            <a:pPr algn="just"/>
            <a:r>
              <a:rPr lang="it-IT" dirty="0">
                <a:solidFill>
                  <a:schemeClr val="bg1"/>
                </a:solidFill>
                <a:latin typeface="Berlin Sans FB Demi" panose="020E0802020502020306" pitchFamily="34" charset="0"/>
              </a:rPr>
              <a:t>A </a:t>
            </a:r>
            <a:r>
              <a:rPr lang="it-IT" dirty="0" err="1">
                <a:solidFill>
                  <a:schemeClr val="bg1"/>
                </a:solidFill>
                <a:latin typeface="Berlin Sans FB Demi" panose="020E0802020502020306" pitchFamily="34" charset="0"/>
              </a:rPr>
              <a:t>Damage</a:t>
            </a:r>
            <a:endParaRPr lang="it-IT" dirty="0">
              <a:solidFill>
                <a:schemeClr val="bg1"/>
              </a:solidFill>
              <a:latin typeface="Berlin Sans FB Demi" panose="020E0802020502020306" pitchFamily="34" charset="0"/>
            </a:endParaRPr>
          </a:p>
          <a:p>
            <a:pPr algn="just"/>
            <a:r>
              <a:rPr lang="it-IT" dirty="0" err="1">
                <a:solidFill>
                  <a:schemeClr val="bg1"/>
                </a:solidFill>
                <a:latin typeface="Berlin Sans FB Demi" panose="020E0802020502020306" pitchFamily="34" charset="0"/>
              </a:rPr>
              <a:t>Property</a:t>
            </a:r>
            <a:endParaRPr lang="en-GB" dirty="0">
              <a:solidFill>
                <a:schemeClr val="bg1"/>
              </a:solidFill>
              <a:latin typeface="Berlin Sans FB Demi" panose="020E0802020502020306" pitchFamily="34" charset="0"/>
            </a:endParaRPr>
          </a:p>
        </p:txBody>
      </p:sp>
      <p:sp>
        <p:nvSpPr>
          <p:cNvPr id="10" name="CasellaDiTesto 9">
            <a:extLst>
              <a:ext uri="{FF2B5EF4-FFF2-40B4-BE49-F238E27FC236}">
                <a16:creationId xmlns:a16="http://schemas.microsoft.com/office/drawing/2014/main" id="{3E2C1C50-DB3D-F99C-FEB5-24003E09D81C}"/>
              </a:ext>
            </a:extLst>
          </p:cNvPr>
          <p:cNvSpPr txBox="1"/>
          <p:nvPr/>
        </p:nvSpPr>
        <p:spPr>
          <a:xfrm>
            <a:off x="2957859" y="895892"/>
            <a:ext cx="797795" cy="369332"/>
          </a:xfrm>
          <a:prstGeom prst="rect">
            <a:avLst/>
          </a:prstGeom>
          <a:noFill/>
        </p:spPr>
        <p:txBody>
          <a:bodyPr wrap="square">
            <a:spAutoFit/>
          </a:bodyPr>
          <a:lstStyle/>
          <a:p>
            <a:pPr lvl="0"/>
            <a:r>
              <a:rPr lang="it-IT" sz="1800" dirty="0">
                <a:solidFill>
                  <a:schemeClr val="bg1"/>
                </a:solidFill>
                <a:latin typeface="Berlin Sans FB Demi" panose="020E0802020502020306" pitchFamily="34" charset="0"/>
              </a:rPr>
              <a:t>T+1</a:t>
            </a:r>
            <a:endParaRPr lang="en-GB" dirty="0"/>
          </a:p>
        </p:txBody>
      </p:sp>
      <p:sp>
        <p:nvSpPr>
          <p:cNvPr id="11" name="CasellaDiTesto 10">
            <a:extLst>
              <a:ext uri="{FF2B5EF4-FFF2-40B4-BE49-F238E27FC236}">
                <a16:creationId xmlns:a16="http://schemas.microsoft.com/office/drawing/2014/main" id="{CF217DB8-1890-E21C-B830-59508B9848F3}"/>
              </a:ext>
            </a:extLst>
          </p:cNvPr>
          <p:cNvSpPr txBox="1"/>
          <p:nvPr/>
        </p:nvSpPr>
        <p:spPr>
          <a:xfrm>
            <a:off x="5416060" y="910665"/>
            <a:ext cx="797795" cy="369332"/>
          </a:xfrm>
          <a:prstGeom prst="rect">
            <a:avLst/>
          </a:prstGeom>
          <a:noFill/>
        </p:spPr>
        <p:txBody>
          <a:bodyPr wrap="square">
            <a:spAutoFit/>
          </a:bodyPr>
          <a:lstStyle/>
          <a:p>
            <a:pPr lvl="0"/>
            <a:r>
              <a:rPr lang="it-IT" sz="1800" dirty="0">
                <a:solidFill>
                  <a:schemeClr val="bg1"/>
                </a:solidFill>
                <a:latin typeface="Berlin Sans FB Demi" panose="020E0802020502020306" pitchFamily="34" charset="0"/>
              </a:rPr>
              <a:t>T+</a:t>
            </a:r>
            <a:r>
              <a:rPr lang="it-IT" dirty="0">
                <a:solidFill>
                  <a:schemeClr val="bg1"/>
                </a:solidFill>
                <a:latin typeface="Berlin Sans FB Demi" panose="020E0802020502020306" pitchFamily="34" charset="0"/>
              </a:rPr>
              <a:t>2</a:t>
            </a:r>
            <a:endParaRPr lang="en-GB" dirty="0"/>
          </a:p>
        </p:txBody>
      </p:sp>
      <p:sp>
        <p:nvSpPr>
          <p:cNvPr id="12" name="CasellaDiTesto 11">
            <a:extLst>
              <a:ext uri="{FF2B5EF4-FFF2-40B4-BE49-F238E27FC236}">
                <a16:creationId xmlns:a16="http://schemas.microsoft.com/office/drawing/2014/main" id="{35E9EB1C-AA52-7A6D-01D8-8E72EC2DCE19}"/>
              </a:ext>
            </a:extLst>
          </p:cNvPr>
          <p:cNvSpPr txBox="1"/>
          <p:nvPr/>
        </p:nvSpPr>
        <p:spPr>
          <a:xfrm>
            <a:off x="8072206" y="938314"/>
            <a:ext cx="797795" cy="369332"/>
          </a:xfrm>
          <a:prstGeom prst="rect">
            <a:avLst/>
          </a:prstGeom>
          <a:noFill/>
        </p:spPr>
        <p:txBody>
          <a:bodyPr wrap="square">
            <a:spAutoFit/>
          </a:bodyPr>
          <a:lstStyle/>
          <a:p>
            <a:pPr lvl="0"/>
            <a:r>
              <a:rPr lang="it-IT" sz="1800" dirty="0">
                <a:solidFill>
                  <a:schemeClr val="bg1"/>
                </a:solidFill>
                <a:latin typeface="Berlin Sans FB Demi" panose="020E0802020502020306" pitchFamily="34" charset="0"/>
              </a:rPr>
              <a:t>T+3</a:t>
            </a:r>
            <a:endParaRPr lang="en-GB" dirty="0"/>
          </a:p>
        </p:txBody>
      </p:sp>
      <p:sp>
        <p:nvSpPr>
          <p:cNvPr id="13" name="CasellaDiTesto 12">
            <a:extLst>
              <a:ext uri="{FF2B5EF4-FFF2-40B4-BE49-F238E27FC236}">
                <a16:creationId xmlns:a16="http://schemas.microsoft.com/office/drawing/2014/main" id="{A2E3278A-C204-CB5D-97A8-F1EFB38067EB}"/>
              </a:ext>
            </a:extLst>
          </p:cNvPr>
          <p:cNvSpPr txBox="1"/>
          <p:nvPr/>
        </p:nvSpPr>
        <p:spPr>
          <a:xfrm>
            <a:off x="10179698" y="1265224"/>
            <a:ext cx="1600199" cy="2031325"/>
          </a:xfrm>
          <a:prstGeom prst="rect">
            <a:avLst/>
          </a:prstGeom>
          <a:noFill/>
        </p:spPr>
        <p:txBody>
          <a:bodyPr wrap="square" rtlCol="0">
            <a:spAutoFit/>
          </a:bodyPr>
          <a:lstStyle/>
          <a:p>
            <a:r>
              <a:rPr lang="it-IT" dirty="0">
                <a:solidFill>
                  <a:schemeClr val="bg1"/>
                </a:solidFill>
                <a:latin typeface="Berlin Sans FB Demi" panose="020E0802020502020306" pitchFamily="34" charset="0"/>
              </a:rPr>
              <a:t>LightGBM </a:t>
            </a:r>
            <a:r>
              <a:rPr lang="en-GB" dirty="0">
                <a:solidFill>
                  <a:schemeClr val="bg1"/>
                </a:solidFill>
                <a:latin typeface="Berlin Sans FB Demi" panose="020E0802020502020306" pitchFamily="34" charset="0"/>
              </a:rPr>
              <a:t>generalizes well across different time series and forecasting horizons.</a:t>
            </a:r>
          </a:p>
        </p:txBody>
      </p:sp>
      <p:pic>
        <p:nvPicPr>
          <p:cNvPr id="3074" name="Picture 2">
            <a:extLst>
              <a:ext uri="{FF2B5EF4-FFF2-40B4-BE49-F238E27FC236}">
                <a16:creationId xmlns:a16="http://schemas.microsoft.com/office/drawing/2014/main" id="{5A66E560-41AC-7F8B-AAA6-69467C95297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97332" y="1390214"/>
            <a:ext cx="2395638" cy="1687628"/>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5DDB394A-5762-61C7-C55B-EA6AD40F2E8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38118" y="1402204"/>
            <a:ext cx="2324052" cy="1687628"/>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a:extLst>
              <a:ext uri="{FF2B5EF4-FFF2-40B4-BE49-F238E27FC236}">
                <a16:creationId xmlns:a16="http://schemas.microsoft.com/office/drawing/2014/main" id="{3639C1D0-3852-6C0B-E07C-017FEAA4D74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217970" y="1402204"/>
            <a:ext cx="2472072" cy="1687628"/>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a:extLst>
              <a:ext uri="{FF2B5EF4-FFF2-40B4-BE49-F238E27FC236}">
                <a16:creationId xmlns:a16="http://schemas.microsoft.com/office/drawing/2014/main" id="{98C80814-D8A7-E7EB-E0C2-557A05D6CB1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197332" y="3164238"/>
            <a:ext cx="2402856" cy="1687628"/>
          </a:xfrm>
          <a:prstGeom prst="rect">
            <a:avLst/>
          </a:prstGeom>
          <a:noFill/>
          <a:extLst>
            <a:ext uri="{909E8E84-426E-40DD-AFC4-6F175D3DCCD1}">
              <a14:hiddenFill xmlns:a14="http://schemas.microsoft.com/office/drawing/2010/main">
                <a:solidFill>
                  <a:srgbClr val="FFFFFF"/>
                </a:solidFill>
              </a14:hiddenFill>
            </a:ext>
          </a:extLst>
        </p:spPr>
      </p:pic>
      <p:pic>
        <p:nvPicPr>
          <p:cNvPr id="3082" name="Picture 10">
            <a:extLst>
              <a:ext uri="{FF2B5EF4-FFF2-40B4-BE49-F238E27FC236}">
                <a16:creationId xmlns:a16="http://schemas.microsoft.com/office/drawing/2014/main" id="{D98D2A6B-4BCB-F151-CE5E-18CFE095CE89}"/>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709298" y="3144674"/>
            <a:ext cx="2381692" cy="1726755"/>
          </a:xfrm>
          <a:prstGeom prst="rect">
            <a:avLst/>
          </a:prstGeom>
          <a:noFill/>
          <a:extLst>
            <a:ext uri="{909E8E84-426E-40DD-AFC4-6F175D3DCCD1}">
              <a14:hiddenFill xmlns:a14="http://schemas.microsoft.com/office/drawing/2010/main">
                <a:solidFill>
                  <a:srgbClr val="FFFFFF"/>
                </a:solidFill>
              </a14:hiddenFill>
            </a:ext>
          </a:extLst>
        </p:spPr>
      </p:pic>
      <p:pic>
        <p:nvPicPr>
          <p:cNvPr id="3084" name="Picture 12">
            <a:extLst>
              <a:ext uri="{FF2B5EF4-FFF2-40B4-BE49-F238E27FC236}">
                <a16:creationId xmlns:a16="http://schemas.microsoft.com/office/drawing/2014/main" id="{F720D446-C0FB-6100-BA52-8EF48C720AD2}"/>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217970" y="3155022"/>
            <a:ext cx="2472072" cy="1706057"/>
          </a:xfrm>
          <a:prstGeom prst="rect">
            <a:avLst/>
          </a:prstGeom>
          <a:noFill/>
          <a:extLst>
            <a:ext uri="{909E8E84-426E-40DD-AFC4-6F175D3DCCD1}">
              <a14:hiddenFill xmlns:a14="http://schemas.microsoft.com/office/drawing/2010/main">
                <a:solidFill>
                  <a:srgbClr val="FFFFFF"/>
                </a:solidFill>
              </a14:hiddenFill>
            </a:ext>
          </a:extLst>
        </p:spPr>
      </p:pic>
      <p:pic>
        <p:nvPicPr>
          <p:cNvPr id="3086" name="Picture 14">
            <a:extLst>
              <a:ext uri="{FF2B5EF4-FFF2-40B4-BE49-F238E27FC236}">
                <a16:creationId xmlns:a16="http://schemas.microsoft.com/office/drawing/2014/main" id="{2CCE801F-B200-4BB2-CE54-09F37E078ED9}"/>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197332" y="4907794"/>
            <a:ext cx="2402856" cy="1833474"/>
          </a:xfrm>
          <a:prstGeom prst="rect">
            <a:avLst/>
          </a:prstGeom>
          <a:noFill/>
          <a:extLst>
            <a:ext uri="{909E8E84-426E-40DD-AFC4-6F175D3DCCD1}">
              <a14:hiddenFill xmlns:a14="http://schemas.microsoft.com/office/drawing/2010/main">
                <a:solidFill>
                  <a:srgbClr val="FFFFFF"/>
                </a:solidFill>
              </a14:hiddenFill>
            </a:ext>
          </a:extLst>
        </p:spPr>
      </p:pic>
      <p:pic>
        <p:nvPicPr>
          <p:cNvPr id="3088" name="Picture 16">
            <a:extLst>
              <a:ext uri="{FF2B5EF4-FFF2-40B4-BE49-F238E27FC236}">
                <a16:creationId xmlns:a16="http://schemas.microsoft.com/office/drawing/2014/main" id="{8E0CC405-444E-F237-2C8B-1ABF95F5A682}"/>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709299" y="4926271"/>
            <a:ext cx="2402856" cy="1833473"/>
          </a:xfrm>
          <a:prstGeom prst="rect">
            <a:avLst/>
          </a:prstGeom>
          <a:noFill/>
          <a:extLst>
            <a:ext uri="{909E8E84-426E-40DD-AFC4-6F175D3DCCD1}">
              <a14:hiddenFill xmlns:a14="http://schemas.microsoft.com/office/drawing/2010/main">
                <a:solidFill>
                  <a:srgbClr val="FFFFFF"/>
                </a:solidFill>
              </a14:hiddenFill>
            </a:ext>
          </a:extLst>
        </p:spPr>
      </p:pic>
      <p:pic>
        <p:nvPicPr>
          <p:cNvPr id="3090" name="Picture 18">
            <a:extLst>
              <a:ext uri="{FF2B5EF4-FFF2-40B4-BE49-F238E27FC236}">
                <a16:creationId xmlns:a16="http://schemas.microsoft.com/office/drawing/2014/main" id="{1E79DC74-2FF2-EC7D-56E3-FB04EC6A47B1}"/>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217970" y="4907794"/>
            <a:ext cx="2472072" cy="1851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78623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5" name="Picture 2" descr="Insurance Data Science Conference">
            <a:extLst>
              <a:ext uri="{FF2B5EF4-FFF2-40B4-BE49-F238E27FC236}">
                <a16:creationId xmlns:a16="http://schemas.microsoft.com/office/drawing/2014/main" id="{8DEF46BD-96BE-2558-201A-409DCD89E0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29305" cy="1058744"/>
          </a:xfrm>
          <a:prstGeom prst="rect">
            <a:avLst/>
          </a:prstGeom>
          <a:noFill/>
          <a:extLst>
            <a:ext uri="{909E8E84-426E-40DD-AFC4-6F175D3DCCD1}">
              <a14:hiddenFill xmlns:a14="http://schemas.microsoft.com/office/drawing/2010/main">
                <a:solidFill>
                  <a:srgbClr val="FFFFFF"/>
                </a:solidFill>
              </a14:hiddenFill>
            </a:ext>
          </a:extLst>
        </p:spPr>
      </p:pic>
      <p:pic>
        <p:nvPicPr>
          <p:cNvPr id="6" name="Immagine 5">
            <a:extLst>
              <a:ext uri="{FF2B5EF4-FFF2-40B4-BE49-F238E27FC236}">
                <a16:creationId xmlns:a16="http://schemas.microsoft.com/office/drawing/2014/main" id="{ED555C39-34D7-EC02-A9D0-48730859C77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91800" y="5257800"/>
            <a:ext cx="1600199" cy="1600199"/>
          </a:xfrm>
          <a:prstGeom prst="rect">
            <a:avLst/>
          </a:prstGeom>
        </p:spPr>
      </p:pic>
      <p:sp>
        <p:nvSpPr>
          <p:cNvPr id="2" name="CasellaDiTesto 1">
            <a:extLst>
              <a:ext uri="{FF2B5EF4-FFF2-40B4-BE49-F238E27FC236}">
                <a16:creationId xmlns:a16="http://schemas.microsoft.com/office/drawing/2014/main" id="{B82BBF71-B446-FCF4-AF21-E19A50660EEF}"/>
              </a:ext>
            </a:extLst>
          </p:cNvPr>
          <p:cNvSpPr txBox="1"/>
          <p:nvPr/>
        </p:nvSpPr>
        <p:spPr>
          <a:xfrm>
            <a:off x="1828800" y="238125"/>
            <a:ext cx="8673216" cy="4524315"/>
          </a:xfrm>
          <a:prstGeom prst="rect">
            <a:avLst/>
          </a:prstGeom>
          <a:noFill/>
        </p:spPr>
        <p:txBody>
          <a:bodyPr wrap="square" rtlCol="0">
            <a:spAutoFit/>
          </a:bodyPr>
          <a:lstStyle/>
          <a:p>
            <a:pPr algn="ctr"/>
            <a:r>
              <a:rPr lang="it-IT" sz="3600" dirty="0" err="1">
                <a:solidFill>
                  <a:schemeClr val="bg1"/>
                </a:solidFill>
                <a:latin typeface="Berlin Sans FB Demi" panose="020E0802020502020306" pitchFamily="34" charset="0"/>
              </a:rPr>
              <a:t>Conclusions</a:t>
            </a:r>
            <a:endParaRPr lang="it-IT" sz="3600" dirty="0">
              <a:solidFill>
                <a:schemeClr val="bg1"/>
              </a:solidFill>
              <a:latin typeface="Berlin Sans FB Demi" panose="020E0802020502020306" pitchFamily="34" charset="0"/>
            </a:endParaRPr>
          </a:p>
          <a:p>
            <a:pPr algn="ctr"/>
            <a:endParaRPr lang="it-IT" sz="3600" dirty="0">
              <a:solidFill>
                <a:schemeClr val="bg1"/>
              </a:solidFill>
              <a:latin typeface="Berlin Sans FB Demi" panose="020E0802020502020306" pitchFamily="34" charset="0"/>
            </a:endParaRPr>
          </a:p>
          <a:p>
            <a:pPr algn="ctr"/>
            <a:endParaRPr lang="it-IT" sz="3600" dirty="0">
              <a:solidFill>
                <a:schemeClr val="bg1"/>
              </a:solidFill>
              <a:latin typeface="Berlin Sans FB Demi" panose="020E0802020502020306" pitchFamily="34" charset="0"/>
            </a:endParaRPr>
          </a:p>
          <a:p>
            <a:pPr marL="571500" indent="-571500" algn="just">
              <a:buFont typeface="Wingdings" panose="05000000000000000000" pitchFamily="2" charset="2"/>
              <a:buChar char="ü"/>
            </a:pPr>
            <a:r>
              <a:rPr lang="it-IT" dirty="0">
                <a:solidFill>
                  <a:schemeClr val="bg1"/>
                </a:solidFill>
                <a:latin typeface="Berlin Sans FB Demi" panose="020E0802020502020306" pitchFamily="34" charset="0"/>
              </a:rPr>
              <a:t>Fighting </a:t>
            </a:r>
            <a:r>
              <a:rPr lang="it-IT" dirty="0" err="1">
                <a:solidFill>
                  <a:schemeClr val="bg1"/>
                </a:solidFill>
                <a:latin typeface="Berlin Sans FB Demi" panose="020E0802020502020306" pitchFamily="34" charset="0"/>
              </a:rPr>
              <a:t>climate</a:t>
            </a:r>
            <a:r>
              <a:rPr lang="it-IT" dirty="0">
                <a:solidFill>
                  <a:schemeClr val="bg1"/>
                </a:solidFill>
                <a:latin typeface="Berlin Sans FB Demi" panose="020E0802020502020306" pitchFamily="34" charset="0"/>
              </a:rPr>
              <a:t> risk events </a:t>
            </a:r>
            <a:r>
              <a:rPr lang="it-IT" dirty="0" err="1">
                <a:solidFill>
                  <a:schemeClr val="bg1"/>
                </a:solidFill>
                <a:latin typeface="Berlin Sans FB Demi" panose="020E0802020502020306" pitchFamily="34" charset="0"/>
              </a:rPr>
              <a:t>requires</a:t>
            </a:r>
            <a:r>
              <a:rPr lang="it-IT" dirty="0">
                <a:solidFill>
                  <a:schemeClr val="bg1"/>
                </a:solidFill>
                <a:latin typeface="Berlin Sans FB Demi" panose="020E0802020502020306" pitchFamily="34" charset="0"/>
              </a:rPr>
              <a:t> big data to </a:t>
            </a:r>
            <a:r>
              <a:rPr lang="it-IT" dirty="0" err="1">
                <a:solidFill>
                  <a:schemeClr val="bg1"/>
                </a:solidFill>
                <a:latin typeface="Berlin Sans FB Demi" panose="020E0802020502020306" pitchFamily="34" charset="0"/>
              </a:rPr>
              <a:t>improve</a:t>
            </a:r>
            <a:r>
              <a:rPr lang="it-IT" dirty="0">
                <a:solidFill>
                  <a:schemeClr val="bg1"/>
                </a:solidFill>
                <a:latin typeface="Berlin Sans FB Demi" panose="020E0802020502020306" pitchFamily="34" charset="0"/>
              </a:rPr>
              <a:t> </a:t>
            </a:r>
            <a:r>
              <a:rPr lang="it-IT" dirty="0" err="1">
                <a:solidFill>
                  <a:schemeClr val="bg1"/>
                </a:solidFill>
                <a:latin typeface="Berlin Sans FB Demi" panose="020E0802020502020306" pitchFamily="34" charset="0"/>
              </a:rPr>
              <a:t>prediction</a:t>
            </a:r>
            <a:r>
              <a:rPr lang="it-IT" dirty="0">
                <a:solidFill>
                  <a:schemeClr val="bg1"/>
                </a:solidFill>
                <a:latin typeface="Berlin Sans FB Demi" panose="020E0802020502020306" pitchFamily="34" charset="0"/>
              </a:rPr>
              <a:t> and </a:t>
            </a:r>
            <a:r>
              <a:rPr lang="it-IT" dirty="0" err="1">
                <a:solidFill>
                  <a:schemeClr val="bg1"/>
                </a:solidFill>
                <a:latin typeface="Berlin Sans FB Demi" panose="020E0802020502020306" pitchFamily="34" charset="0"/>
              </a:rPr>
              <a:t>understanding</a:t>
            </a:r>
            <a:r>
              <a:rPr lang="it-IT" dirty="0">
                <a:solidFill>
                  <a:schemeClr val="bg1"/>
                </a:solidFill>
                <a:latin typeface="Berlin Sans FB Demi" panose="020E0802020502020306" pitchFamily="34" charset="0"/>
              </a:rPr>
              <a:t> features </a:t>
            </a:r>
            <a:r>
              <a:rPr lang="it-IT" dirty="0" err="1">
                <a:solidFill>
                  <a:schemeClr val="bg1"/>
                </a:solidFill>
                <a:latin typeface="Berlin Sans FB Demi" panose="020E0802020502020306" pitchFamily="34" charset="0"/>
              </a:rPr>
              <a:t>involved</a:t>
            </a:r>
            <a:r>
              <a:rPr lang="it-IT" dirty="0">
                <a:solidFill>
                  <a:schemeClr val="bg1"/>
                </a:solidFill>
                <a:latin typeface="Berlin Sans FB Demi" panose="020E0802020502020306" pitchFamily="34" charset="0"/>
              </a:rPr>
              <a:t> in </a:t>
            </a:r>
            <a:r>
              <a:rPr lang="it-IT" dirty="0" err="1">
                <a:solidFill>
                  <a:schemeClr val="bg1"/>
                </a:solidFill>
                <a:latin typeface="Berlin Sans FB Demi" panose="020E0802020502020306" pitchFamily="34" charset="0"/>
              </a:rPr>
              <a:t>these</a:t>
            </a:r>
            <a:r>
              <a:rPr lang="it-IT" dirty="0">
                <a:solidFill>
                  <a:schemeClr val="bg1"/>
                </a:solidFill>
                <a:latin typeface="Berlin Sans FB Demi" panose="020E0802020502020306" pitchFamily="34" charset="0"/>
              </a:rPr>
              <a:t> events.</a:t>
            </a:r>
          </a:p>
          <a:p>
            <a:pPr marL="571500" indent="-571500" algn="just">
              <a:buFont typeface="Wingdings" panose="05000000000000000000" pitchFamily="2" charset="2"/>
              <a:buChar char="ü"/>
            </a:pPr>
            <a:r>
              <a:rPr lang="en-GB" dirty="0">
                <a:solidFill>
                  <a:schemeClr val="bg1"/>
                </a:solidFill>
                <a:latin typeface="Berlin Sans FB Demi" panose="020E0802020502020306" pitchFamily="34" charset="0"/>
              </a:rPr>
              <a:t>This study showcases the potential of integrating modern Machine Learning and Generative AI to enhance climate change modelling and prediction. The results highlight the importance of feature engineering in general and the role of features extracted and generated by LLMs. </a:t>
            </a:r>
          </a:p>
          <a:p>
            <a:pPr marL="571500" indent="-571500" algn="just">
              <a:buFont typeface="Wingdings" panose="05000000000000000000" pitchFamily="2" charset="2"/>
              <a:buChar char="ü"/>
            </a:pPr>
            <a:r>
              <a:rPr lang="en-GB" dirty="0">
                <a:solidFill>
                  <a:schemeClr val="bg1"/>
                </a:solidFill>
                <a:latin typeface="Berlin Sans FB Demi" panose="020E0802020502020306" pitchFamily="34" charset="0"/>
              </a:rPr>
              <a:t>Modern Machine Learning and Generative AI can be used to improve the mapping of high-risk zones providing more accurate quotes.</a:t>
            </a:r>
          </a:p>
          <a:p>
            <a:pPr algn="just"/>
            <a:endParaRPr lang="it-IT" dirty="0">
              <a:solidFill>
                <a:schemeClr val="bg1"/>
              </a:solidFill>
              <a:latin typeface="Berlin Sans FB Demi" panose="020E0802020502020306" pitchFamily="34" charset="0"/>
            </a:endParaRPr>
          </a:p>
          <a:p>
            <a:pPr algn="just"/>
            <a:endParaRPr lang="en-GB" dirty="0">
              <a:solidFill>
                <a:schemeClr val="bg1"/>
              </a:solidFill>
              <a:latin typeface="Berlin Sans FB Demi" panose="020E0802020502020306" pitchFamily="34" charset="0"/>
            </a:endParaRPr>
          </a:p>
        </p:txBody>
      </p:sp>
    </p:spTree>
    <p:extLst>
      <p:ext uri="{BB962C8B-B14F-4D97-AF65-F5344CB8AC3E}">
        <p14:creationId xmlns:p14="http://schemas.microsoft.com/office/powerpoint/2010/main" val="556658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5" name="Picture 2" descr="Insurance Data Science Conference">
            <a:extLst>
              <a:ext uri="{FF2B5EF4-FFF2-40B4-BE49-F238E27FC236}">
                <a16:creationId xmlns:a16="http://schemas.microsoft.com/office/drawing/2014/main" id="{8DEF46BD-96BE-2558-201A-409DCD89E0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29305" cy="1058744"/>
          </a:xfrm>
          <a:prstGeom prst="rect">
            <a:avLst/>
          </a:prstGeom>
          <a:noFill/>
          <a:extLst>
            <a:ext uri="{909E8E84-426E-40DD-AFC4-6F175D3DCCD1}">
              <a14:hiddenFill xmlns:a14="http://schemas.microsoft.com/office/drawing/2010/main">
                <a:solidFill>
                  <a:srgbClr val="FFFFFF"/>
                </a:solidFill>
              </a14:hiddenFill>
            </a:ext>
          </a:extLst>
        </p:spPr>
      </p:pic>
      <p:pic>
        <p:nvPicPr>
          <p:cNvPr id="6" name="Immagine 5">
            <a:extLst>
              <a:ext uri="{FF2B5EF4-FFF2-40B4-BE49-F238E27FC236}">
                <a16:creationId xmlns:a16="http://schemas.microsoft.com/office/drawing/2014/main" id="{ED555C39-34D7-EC02-A9D0-48730859C77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91800" y="5257800"/>
            <a:ext cx="1600199" cy="1600199"/>
          </a:xfrm>
          <a:prstGeom prst="rect">
            <a:avLst/>
          </a:prstGeom>
        </p:spPr>
      </p:pic>
      <p:sp>
        <p:nvSpPr>
          <p:cNvPr id="2" name="CasellaDiTesto 1">
            <a:extLst>
              <a:ext uri="{FF2B5EF4-FFF2-40B4-BE49-F238E27FC236}">
                <a16:creationId xmlns:a16="http://schemas.microsoft.com/office/drawing/2014/main" id="{8FA83CBA-9867-211A-E3E8-7F019B86732A}"/>
              </a:ext>
            </a:extLst>
          </p:cNvPr>
          <p:cNvSpPr txBox="1"/>
          <p:nvPr/>
        </p:nvSpPr>
        <p:spPr>
          <a:xfrm>
            <a:off x="1828800" y="238125"/>
            <a:ext cx="8966718" cy="4801314"/>
          </a:xfrm>
          <a:prstGeom prst="rect">
            <a:avLst/>
          </a:prstGeom>
          <a:noFill/>
        </p:spPr>
        <p:txBody>
          <a:bodyPr wrap="square" rtlCol="0">
            <a:spAutoFit/>
          </a:bodyPr>
          <a:lstStyle/>
          <a:p>
            <a:pPr algn="ctr"/>
            <a:r>
              <a:rPr lang="it-IT" sz="3600" dirty="0" err="1">
                <a:solidFill>
                  <a:schemeClr val="bg1"/>
                </a:solidFill>
                <a:latin typeface="Berlin Sans FB Demi" panose="020E0802020502020306" pitchFamily="34" charset="0"/>
              </a:rPr>
              <a:t>References</a:t>
            </a:r>
            <a:endParaRPr lang="it-IT" sz="3600" dirty="0">
              <a:solidFill>
                <a:schemeClr val="bg1"/>
              </a:solidFill>
              <a:latin typeface="Berlin Sans FB Demi" panose="020E0802020502020306" pitchFamily="34" charset="0"/>
            </a:endParaRPr>
          </a:p>
          <a:p>
            <a:pPr algn="ctr"/>
            <a:endParaRPr lang="it-IT" sz="3600" dirty="0">
              <a:solidFill>
                <a:schemeClr val="bg1"/>
              </a:solidFill>
              <a:latin typeface="Berlin Sans FB Demi" panose="020E0802020502020306" pitchFamily="34" charset="0"/>
            </a:endParaRPr>
          </a:p>
          <a:p>
            <a:pPr marL="742950" indent="-742950">
              <a:buFont typeface="Wingdings" panose="05000000000000000000" pitchFamily="2" charset="2"/>
              <a:buChar char="Ø"/>
            </a:pPr>
            <a:r>
              <a:rPr lang="en-GB" dirty="0">
                <a:solidFill>
                  <a:schemeClr val="bg1"/>
                </a:solidFill>
                <a:latin typeface="Berlin Sans FB Demi" panose="020E0802020502020306" pitchFamily="34" charset="0"/>
              </a:rPr>
              <a:t>P.J. Brockwell, R.A. Davis (2016). *Introduction to Time Series and Forecasting*, Springer. </a:t>
            </a:r>
          </a:p>
          <a:p>
            <a:pPr marL="742950" indent="-742950">
              <a:buFont typeface="Wingdings" panose="05000000000000000000" pitchFamily="2" charset="2"/>
              <a:buChar char="Ø"/>
            </a:pPr>
            <a:r>
              <a:rPr lang="en-GB" dirty="0">
                <a:solidFill>
                  <a:schemeClr val="bg1"/>
                </a:solidFill>
                <a:latin typeface="Berlin Sans FB Demi" panose="020E0802020502020306" pitchFamily="34" charset="0"/>
              </a:rPr>
              <a:t>J. </a:t>
            </a:r>
            <a:r>
              <a:rPr lang="en-GB" dirty="0" err="1">
                <a:solidFill>
                  <a:schemeClr val="bg1"/>
                </a:solidFill>
                <a:latin typeface="Berlin Sans FB Demi" panose="020E0802020502020306" pitchFamily="34" charset="0"/>
              </a:rPr>
              <a:t>Birkmann</a:t>
            </a:r>
            <a:r>
              <a:rPr lang="en-GB" dirty="0">
                <a:solidFill>
                  <a:schemeClr val="bg1"/>
                </a:solidFill>
                <a:latin typeface="Berlin Sans FB Demi" panose="020E0802020502020306" pitchFamily="34" charset="0"/>
              </a:rPr>
              <a:t>, T. </a:t>
            </a:r>
            <a:r>
              <a:rPr lang="en-GB" dirty="0" err="1">
                <a:solidFill>
                  <a:schemeClr val="bg1"/>
                </a:solidFill>
                <a:latin typeface="Berlin Sans FB Demi" panose="020E0802020502020306" pitchFamily="34" charset="0"/>
              </a:rPr>
              <a:t>Welle</a:t>
            </a:r>
            <a:r>
              <a:rPr lang="en-GB" dirty="0">
                <a:solidFill>
                  <a:schemeClr val="bg1"/>
                </a:solidFill>
                <a:latin typeface="Berlin Sans FB Demi" panose="020E0802020502020306" pitchFamily="34" charset="0"/>
              </a:rPr>
              <a:t> (2015). *Assessing the risk of loss and damage:  exposure, vulnerability and risk to climate-related hazards for different country classifications*, International Journal of Global Warming. </a:t>
            </a:r>
          </a:p>
          <a:p>
            <a:pPr marL="742950" indent="-742950">
              <a:buFont typeface="Wingdings" panose="05000000000000000000" pitchFamily="2" charset="2"/>
              <a:buChar char="Ø"/>
            </a:pPr>
            <a:r>
              <a:rPr lang="en-GB" dirty="0" err="1">
                <a:solidFill>
                  <a:schemeClr val="bg1"/>
                </a:solidFill>
                <a:latin typeface="Berlin Sans FB Demi" panose="020E0802020502020306" pitchFamily="34" charset="0"/>
              </a:rPr>
              <a:t>Dineva</a:t>
            </a:r>
            <a:r>
              <a:rPr lang="en-GB" dirty="0">
                <a:solidFill>
                  <a:schemeClr val="bg1"/>
                </a:solidFill>
                <a:latin typeface="Berlin Sans FB Demi" panose="020E0802020502020306" pitchFamily="34" charset="0"/>
              </a:rPr>
              <a:t> </a:t>
            </a:r>
            <a:r>
              <a:rPr lang="en-GB" dirty="0" err="1">
                <a:solidFill>
                  <a:schemeClr val="bg1"/>
                </a:solidFill>
                <a:latin typeface="Berlin Sans FB Demi" panose="020E0802020502020306" pitchFamily="34" charset="0"/>
              </a:rPr>
              <a:t>Snezhana</a:t>
            </a:r>
            <a:r>
              <a:rPr lang="en-GB" dirty="0">
                <a:solidFill>
                  <a:schemeClr val="bg1"/>
                </a:solidFill>
                <a:latin typeface="Berlin Sans FB Demi" panose="020E0802020502020306" pitchFamily="34" charset="0"/>
              </a:rPr>
              <a:t>, (2023). *Applying Artificial Intelligence (AI) for Mitigation Climate Change Consequences of the Natural Disasters*, SSRN .</a:t>
            </a:r>
          </a:p>
          <a:p>
            <a:pPr marL="742950" indent="-742950">
              <a:buFont typeface="Wingdings" panose="05000000000000000000" pitchFamily="2" charset="2"/>
              <a:buChar char="Ø"/>
            </a:pPr>
            <a:r>
              <a:rPr lang="en-GB" dirty="0">
                <a:solidFill>
                  <a:schemeClr val="bg1"/>
                </a:solidFill>
                <a:latin typeface="Berlin Sans FB Demi" panose="020E0802020502020306" pitchFamily="34" charset="0"/>
              </a:rPr>
              <a:t>Adam B. Smith (2022). *2022 U.S. billion-dollar weather and climate disasters in historical context*, </a:t>
            </a:r>
            <a:r>
              <a:rPr lang="fr-FR" dirty="0">
                <a:solidFill>
                  <a:schemeClr val="bg1"/>
                </a:solidFill>
                <a:latin typeface="Berlin Sans FB Demi" panose="020E0802020502020306" pitchFamily="34" charset="0"/>
              </a:rPr>
              <a:t>NOAA National Centers for </a:t>
            </a:r>
            <a:r>
              <a:rPr lang="fr-FR" dirty="0" err="1">
                <a:solidFill>
                  <a:schemeClr val="bg1"/>
                </a:solidFill>
                <a:latin typeface="Berlin Sans FB Demi" panose="020E0802020502020306" pitchFamily="34" charset="0"/>
              </a:rPr>
              <a:t>Environmental</a:t>
            </a:r>
            <a:r>
              <a:rPr lang="fr-FR" dirty="0">
                <a:solidFill>
                  <a:schemeClr val="bg1"/>
                </a:solidFill>
                <a:latin typeface="Berlin Sans FB Demi" panose="020E0802020502020306" pitchFamily="34" charset="0"/>
              </a:rPr>
              <a:t> Information.</a:t>
            </a:r>
          </a:p>
          <a:p>
            <a:pPr marL="742950" indent="-742950">
              <a:buFont typeface="Wingdings" panose="05000000000000000000" pitchFamily="2" charset="2"/>
              <a:buChar char="Ø"/>
            </a:pPr>
            <a:r>
              <a:rPr lang="en-GB" dirty="0">
                <a:solidFill>
                  <a:schemeClr val="bg1"/>
                </a:solidFill>
                <a:latin typeface="Berlin Sans FB Demi" panose="020E0802020502020306" pitchFamily="34" charset="0"/>
              </a:rPr>
              <a:t>Data: </a:t>
            </a:r>
            <a:r>
              <a:rPr lang="en-GB" dirty="0">
                <a:hlinkClick r:id="rId4"/>
              </a:rPr>
              <a:t>Index of /pub/data/</a:t>
            </a:r>
            <a:r>
              <a:rPr lang="en-GB" dirty="0" err="1">
                <a:hlinkClick r:id="rId4"/>
              </a:rPr>
              <a:t>swdi</a:t>
            </a:r>
            <a:r>
              <a:rPr lang="en-GB" dirty="0">
                <a:hlinkClick r:id="rId4"/>
              </a:rPr>
              <a:t>/</a:t>
            </a:r>
            <a:r>
              <a:rPr lang="en-GB" dirty="0" err="1">
                <a:hlinkClick r:id="rId4"/>
              </a:rPr>
              <a:t>stormevents</a:t>
            </a:r>
            <a:r>
              <a:rPr lang="en-GB" dirty="0">
                <a:hlinkClick r:id="rId4"/>
              </a:rPr>
              <a:t>/</a:t>
            </a:r>
            <a:r>
              <a:rPr lang="en-GB" dirty="0" err="1">
                <a:hlinkClick r:id="rId4"/>
              </a:rPr>
              <a:t>csvfiles</a:t>
            </a:r>
            <a:r>
              <a:rPr lang="en-GB" dirty="0">
                <a:hlinkClick r:id="rId4"/>
              </a:rPr>
              <a:t> (noaa.gov)</a:t>
            </a:r>
            <a:endParaRPr lang="en-GB" dirty="0"/>
          </a:p>
          <a:p>
            <a:pPr marL="742950" indent="-742950">
              <a:buFont typeface="Wingdings" panose="05000000000000000000" pitchFamily="2" charset="2"/>
              <a:buChar char="Ø"/>
            </a:pPr>
            <a:r>
              <a:rPr lang="en-GB" dirty="0" err="1">
                <a:solidFill>
                  <a:schemeClr val="bg1"/>
                </a:solidFill>
                <a:latin typeface="Berlin Sans FB Demi" panose="020E0802020502020306" pitchFamily="34" charset="0"/>
              </a:rPr>
              <a:t>Github</a:t>
            </a:r>
            <a:r>
              <a:rPr lang="en-GB" dirty="0">
                <a:solidFill>
                  <a:schemeClr val="bg1"/>
                </a:solidFill>
                <a:latin typeface="Berlin Sans FB Demi" panose="020E0802020502020306" pitchFamily="34" charset="0"/>
              </a:rPr>
              <a:t> Repository: </a:t>
            </a:r>
            <a:r>
              <a:rPr lang="en-GB" dirty="0">
                <a:hlinkClick r:id="rId5"/>
              </a:rPr>
              <a:t>claudio1975/</a:t>
            </a:r>
            <a:r>
              <a:rPr lang="en-GB" dirty="0" err="1">
                <a:hlinkClick r:id="rId5"/>
              </a:rPr>
              <a:t>Climate_Risk_Modelling_with_LLMs</a:t>
            </a:r>
            <a:r>
              <a:rPr lang="en-GB" dirty="0">
                <a:hlinkClick r:id="rId5"/>
              </a:rPr>
              <a:t> (github.com)</a:t>
            </a:r>
            <a:r>
              <a:rPr lang="en-GB" dirty="0">
                <a:solidFill>
                  <a:schemeClr val="bg1"/>
                </a:solidFill>
                <a:latin typeface="Berlin Sans FB Demi" panose="020E0802020502020306" pitchFamily="34" charset="0"/>
              </a:rPr>
              <a:t> </a:t>
            </a:r>
          </a:p>
          <a:p>
            <a:pPr marL="742950" indent="-742950" algn="just">
              <a:buFont typeface="Wingdings" panose="05000000000000000000" pitchFamily="2" charset="2"/>
              <a:buChar char="Ø"/>
            </a:pPr>
            <a:endParaRPr lang="en-GB" dirty="0">
              <a:solidFill>
                <a:schemeClr val="bg1"/>
              </a:solidFill>
              <a:latin typeface="Berlin Sans FB Demi" panose="020E0802020502020306" pitchFamily="34" charset="0"/>
            </a:endParaRPr>
          </a:p>
          <a:p>
            <a:pPr marL="742950" indent="-742950" algn="just">
              <a:buFont typeface="Wingdings" panose="05000000000000000000" pitchFamily="2" charset="2"/>
              <a:buChar char="Ø"/>
            </a:pPr>
            <a:endParaRPr lang="en-GB" dirty="0">
              <a:solidFill>
                <a:schemeClr val="bg1"/>
              </a:solidFill>
              <a:latin typeface="Berlin Sans FB Demi" panose="020E0802020502020306" pitchFamily="34" charset="0"/>
            </a:endParaRPr>
          </a:p>
        </p:txBody>
      </p:sp>
    </p:spTree>
    <p:extLst>
      <p:ext uri="{BB962C8B-B14F-4D97-AF65-F5344CB8AC3E}">
        <p14:creationId xmlns:p14="http://schemas.microsoft.com/office/powerpoint/2010/main" val="9382265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5" name="Picture 2" descr="Insurance Data Science Conference">
            <a:extLst>
              <a:ext uri="{FF2B5EF4-FFF2-40B4-BE49-F238E27FC236}">
                <a16:creationId xmlns:a16="http://schemas.microsoft.com/office/drawing/2014/main" id="{8DEF46BD-96BE-2558-201A-409DCD89E0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29305" cy="1058744"/>
          </a:xfrm>
          <a:prstGeom prst="rect">
            <a:avLst/>
          </a:prstGeom>
          <a:noFill/>
          <a:extLst>
            <a:ext uri="{909E8E84-426E-40DD-AFC4-6F175D3DCCD1}">
              <a14:hiddenFill xmlns:a14="http://schemas.microsoft.com/office/drawing/2010/main">
                <a:solidFill>
                  <a:srgbClr val="FFFFFF"/>
                </a:solidFill>
              </a14:hiddenFill>
            </a:ext>
          </a:extLst>
        </p:spPr>
      </p:pic>
      <p:pic>
        <p:nvPicPr>
          <p:cNvPr id="6" name="Immagine 5">
            <a:extLst>
              <a:ext uri="{FF2B5EF4-FFF2-40B4-BE49-F238E27FC236}">
                <a16:creationId xmlns:a16="http://schemas.microsoft.com/office/drawing/2014/main" id="{ED555C39-34D7-EC02-A9D0-48730859C77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91800" y="5257800"/>
            <a:ext cx="1600199" cy="1600199"/>
          </a:xfrm>
          <a:prstGeom prst="rect">
            <a:avLst/>
          </a:prstGeom>
        </p:spPr>
      </p:pic>
      <p:sp>
        <p:nvSpPr>
          <p:cNvPr id="2" name="CasellaDiTesto 1">
            <a:extLst>
              <a:ext uri="{FF2B5EF4-FFF2-40B4-BE49-F238E27FC236}">
                <a16:creationId xmlns:a16="http://schemas.microsoft.com/office/drawing/2014/main" id="{E0ABE00E-8EC2-632C-F1BE-2DB31AF07C6C}"/>
              </a:ext>
            </a:extLst>
          </p:cNvPr>
          <p:cNvSpPr txBox="1"/>
          <p:nvPr/>
        </p:nvSpPr>
        <p:spPr>
          <a:xfrm>
            <a:off x="4478694" y="2677886"/>
            <a:ext cx="3582955" cy="646331"/>
          </a:xfrm>
          <a:prstGeom prst="rect">
            <a:avLst/>
          </a:prstGeom>
          <a:noFill/>
        </p:spPr>
        <p:txBody>
          <a:bodyPr wrap="square" rtlCol="0">
            <a:spAutoFit/>
          </a:bodyPr>
          <a:lstStyle/>
          <a:p>
            <a:pPr algn="ctr"/>
            <a:r>
              <a:rPr lang="it-IT" sz="3600" dirty="0">
                <a:solidFill>
                  <a:schemeClr val="bg1"/>
                </a:solidFill>
                <a:latin typeface="Berlin Sans FB Demi" panose="020E0802020502020306" pitchFamily="34" charset="0"/>
              </a:rPr>
              <a:t>Thank </a:t>
            </a:r>
            <a:r>
              <a:rPr lang="it-IT" sz="3600" dirty="0" err="1">
                <a:solidFill>
                  <a:schemeClr val="bg1"/>
                </a:solidFill>
                <a:latin typeface="Berlin Sans FB Demi" panose="020E0802020502020306" pitchFamily="34" charset="0"/>
              </a:rPr>
              <a:t>you</a:t>
            </a:r>
            <a:endParaRPr lang="en-GB" sz="3600" dirty="0">
              <a:solidFill>
                <a:schemeClr val="bg1"/>
              </a:solidFill>
              <a:latin typeface="Berlin Sans FB Demi" panose="020E0802020502020306" pitchFamily="34" charset="0"/>
            </a:endParaRPr>
          </a:p>
        </p:txBody>
      </p:sp>
      <p:sp>
        <p:nvSpPr>
          <p:cNvPr id="3" name="CasellaDiTesto 2">
            <a:extLst>
              <a:ext uri="{FF2B5EF4-FFF2-40B4-BE49-F238E27FC236}">
                <a16:creationId xmlns:a16="http://schemas.microsoft.com/office/drawing/2014/main" id="{3258CD8C-CCD6-33AC-F718-873EB1597CB9}"/>
              </a:ext>
            </a:extLst>
          </p:cNvPr>
          <p:cNvSpPr txBox="1"/>
          <p:nvPr/>
        </p:nvSpPr>
        <p:spPr>
          <a:xfrm>
            <a:off x="1160106" y="1667376"/>
            <a:ext cx="3582955" cy="707886"/>
          </a:xfrm>
          <a:prstGeom prst="rect">
            <a:avLst/>
          </a:prstGeom>
          <a:noFill/>
        </p:spPr>
        <p:txBody>
          <a:bodyPr wrap="square" rtlCol="0">
            <a:spAutoFit/>
          </a:bodyPr>
          <a:lstStyle/>
          <a:p>
            <a:pPr algn="ctr"/>
            <a:r>
              <a:rPr lang="it-IT" sz="4000" dirty="0">
                <a:solidFill>
                  <a:schemeClr val="bg1"/>
                </a:solidFill>
                <a:latin typeface="Berlin Sans FB Demi" panose="020E0802020502020306" pitchFamily="34" charset="0"/>
              </a:rPr>
              <a:t>?</a:t>
            </a:r>
            <a:endParaRPr lang="en-GB" sz="4000" dirty="0">
              <a:solidFill>
                <a:schemeClr val="bg1"/>
              </a:solidFill>
              <a:latin typeface="Berlin Sans FB Demi" panose="020E0802020502020306" pitchFamily="34" charset="0"/>
            </a:endParaRPr>
          </a:p>
        </p:txBody>
      </p:sp>
      <p:sp>
        <p:nvSpPr>
          <p:cNvPr id="7" name="CasellaDiTesto 6">
            <a:extLst>
              <a:ext uri="{FF2B5EF4-FFF2-40B4-BE49-F238E27FC236}">
                <a16:creationId xmlns:a16="http://schemas.microsoft.com/office/drawing/2014/main" id="{E548F5F4-7F4D-722D-178D-228526E4CF1D}"/>
              </a:ext>
            </a:extLst>
          </p:cNvPr>
          <p:cNvSpPr txBox="1"/>
          <p:nvPr/>
        </p:nvSpPr>
        <p:spPr>
          <a:xfrm>
            <a:off x="305577" y="2896698"/>
            <a:ext cx="6097554" cy="707886"/>
          </a:xfrm>
          <a:prstGeom prst="rect">
            <a:avLst/>
          </a:prstGeom>
          <a:noFill/>
        </p:spPr>
        <p:txBody>
          <a:bodyPr wrap="square">
            <a:spAutoFit/>
          </a:bodyPr>
          <a:lstStyle/>
          <a:p>
            <a:pPr algn="ctr"/>
            <a:r>
              <a:rPr lang="it-IT" sz="4000" dirty="0">
                <a:solidFill>
                  <a:schemeClr val="bg1"/>
                </a:solidFill>
                <a:latin typeface="Berlin Sans FB Demi" panose="020E0802020502020306" pitchFamily="34" charset="0"/>
              </a:rPr>
              <a:t>?</a:t>
            </a:r>
            <a:endParaRPr lang="en-GB" sz="4000" dirty="0">
              <a:solidFill>
                <a:schemeClr val="bg1"/>
              </a:solidFill>
              <a:latin typeface="Berlin Sans FB Demi" panose="020E0802020502020306" pitchFamily="34" charset="0"/>
            </a:endParaRPr>
          </a:p>
        </p:txBody>
      </p:sp>
      <p:sp>
        <p:nvSpPr>
          <p:cNvPr id="8" name="CasellaDiTesto 7">
            <a:extLst>
              <a:ext uri="{FF2B5EF4-FFF2-40B4-BE49-F238E27FC236}">
                <a16:creationId xmlns:a16="http://schemas.microsoft.com/office/drawing/2014/main" id="{D8A7A248-298C-1F10-1589-0707F593793B}"/>
              </a:ext>
            </a:extLst>
          </p:cNvPr>
          <p:cNvSpPr txBox="1"/>
          <p:nvPr/>
        </p:nvSpPr>
        <p:spPr>
          <a:xfrm>
            <a:off x="5524500" y="3723306"/>
            <a:ext cx="6097554" cy="707886"/>
          </a:xfrm>
          <a:prstGeom prst="rect">
            <a:avLst/>
          </a:prstGeom>
          <a:noFill/>
        </p:spPr>
        <p:txBody>
          <a:bodyPr wrap="square">
            <a:spAutoFit/>
          </a:bodyPr>
          <a:lstStyle/>
          <a:p>
            <a:pPr algn="ctr"/>
            <a:r>
              <a:rPr lang="it-IT" sz="4000" dirty="0">
                <a:solidFill>
                  <a:schemeClr val="bg1"/>
                </a:solidFill>
                <a:latin typeface="Berlin Sans FB Demi" panose="020E0802020502020306" pitchFamily="34" charset="0"/>
              </a:rPr>
              <a:t>?</a:t>
            </a:r>
            <a:endParaRPr lang="en-GB" sz="4000" dirty="0">
              <a:solidFill>
                <a:schemeClr val="bg1"/>
              </a:solidFill>
              <a:latin typeface="Berlin Sans FB Demi" panose="020E0802020502020306" pitchFamily="34" charset="0"/>
            </a:endParaRPr>
          </a:p>
        </p:txBody>
      </p:sp>
      <p:sp>
        <p:nvSpPr>
          <p:cNvPr id="9" name="CasellaDiTesto 8">
            <a:extLst>
              <a:ext uri="{FF2B5EF4-FFF2-40B4-BE49-F238E27FC236}">
                <a16:creationId xmlns:a16="http://schemas.microsoft.com/office/drawing/2014/main" id="{6708CB4C-1532-6BE5-E3BB-C7CF83ADC23E}"/>
              </a:ext>
            </a:extLst>
          </p:cNvPr>
          <p:cNvSpPr txBox="1"/>
          <p:nvPr/>
        </p:nvSpPr>
        <p:spPr>
          <a:xfrm>
            <a:off x="5907055" y="877469"/>
            <a:ext cx="6097554" cy="707886"/>
          </a:xfrm>
          <a:prstGeom prst="rect">
            <a:avLst/>
          </a:prstGeom>
          <a:noFill/>
        </p:spPr>
        <p:txBody>
          <a:bodyPr wrap="square">
            <a:spAutoFit/>
          </a:bodyPr>
          <a:lstStyle/>
          <a:p>
            <a:pPr algn="ctr"/>
            <a:r>
              <a:rPr lang="it-IT" sz="4000" dirty="0">
                <a:solidFill>
                  <a:schemeClr val="bg1"/>
                </a:solidFill>
                <a:latin typeface="Berlin Sans FB Demi" panose="020E0802020502020306" pitchFamily="34" charset="0"/>
              </a:rPr>
              <a:t>?</a:t>
            </a:r>
            <a:endParaRPr lang="en-GB" sz="4000" dirty="0">
              <a:solidFill>
                <a:schemeClr val="bg1"/>
              </a:solidFill>
              <a:latin typeface="Berlin Sans FB Demi" panose="020E0802020502020306" pitchFamily="34" charset="0"/>
            </a:endParaRPr>
          </a:p>
        </p:txBody>
      </p:sp>
      <p:sp>
        <p:nvSpPr>
          <p:cNvPr id="10" name="CasellaDiTesto 9">
            <a:extLst>
              <a:ext uri="{FF2B5EF4-FFF2-40B4-BE49-F238E27FC236}">
                <a16:creationId xmlns:a16="http://schemas.microsoft.com/office/drawing/2014/main" id="{B0A58EE6-7D8A-43CF-3A5B-0727D3751FEF}"/>
              </a:ext>
            </a:extLst>
          </p:cNvPr>
          <p:cNvSpPr txBox="1"/>
          <p:nvPr/>
        </p:nvSpPr>
        <p:spPr>
          <a:xfrm>
            <a:off x="6641063" y="2323943"/>
            <a:ext cx="6097554" cy="707886"/>
          </a:xfrm>
          <a:prstGeom prst="rect">
            <a:avLst/>
          </a:prstGeom>
          <a:noFill/>
        </p:spPr>
        <p:txBody>
          <a:bodyPr wrap="square">
            <a:spAutoFit/>
          </a:bodyPr>
          <a:lstStyle/>
          <a:p>
            <a:pPr algn="ctr"/>
            <a:r>
              <a:rPr lang="it-IT" sz="4000" dirty="0">
                <a:solidFill>
                  <a:schemeClr val="bg1"/>
                </a:solidFill>
                <a:latin typeface="Berlin Sans FB Demi" panose="020E0802020502020306" pitchFamily="34" charset="0"/>
              </a:rPr>
              <a:t>?</a:t>
            </a:r>
            <a:endParaRPr lang="en-GB" sz="4000" dirty="0">
              <a:solidFill>
                <a:schemeClr val="bg1"/>
              </a:solidFill>
              <a:latin typeface="Berlin Sans FB Demi" panose="020E0802020502020306" pitchFamily="34" charset="0"/>
            </a:endParaRPr>
          </a:p>
        </p:txBody>
      </p:sp>
      <p:sp>
        <p:nvSpPr>
          <p:cNvPr id="11" name="CasellaDiTesto 10">
            <a:extLst>
              <a:ext uri="{FF2B5EF4-FFF2-40B4-BE49-F238E27FC236}">
                <a16:creationId xmlns:a16="http://schemas.microsoft.com/office/drawing/2014/main" id="{30BC2CC5-B02D-DC2B-1F6F-A753367087FA}"/>
              </a:ext>
            </a:extLst>
          </p:cNvPr>
          <p:cNvSpPr txBox="1"/>
          <p:nvPr/>
        </p:nvSpPr>
        <p:spPr>
          <a:xfrm>
            <a:off x="2554255" y="957798"/>
            <a:ext cx="6097554" cy="707886"/>
          </a:xfrm>
          <a:prstGeom prst="rect">
            <a:avLst/>
          </a:prstGeom>
          <a:noFill/>
        </p:spPr>
        <p:txBody>
          <a:bodyPr wrap="square">
            <a:spAutoFit/>
          </a:bodyPr>
          <a:lstStyle/>
          <a:p>
            <a:pPr algn="ctr"/>
            <a:r>
              <a:rPr lang="it-IT" sz="4000" dirty="0">
                <a:solidFill>
                  <a:schemeClr val="bg1"/>
                </a:solidFill>
                <a:latin typeface="Berlin Sans FB Demi" panose="020E0802020502020306" pitchFamily="34" charset="0"/>
              </a:rPr>
              <a:t>?</a:t>
            </a:r>
            <a:endParaRPr lang="en-GB" sz="4000" dirty="0">
              <a:solidFill>
                <a:schemeClr val="bg1"/>
              </a:solidFill>
              <a:latin typeface="Berlin Sans FB Demi" panose="020E0802020502020306" pitchFamily="34" charset="0"/>
            </a:endParaRPr>
          </a:p>
        </p:txBody>
      </p:sp>
      <p:sp>
        <p:nvSpPr>
          <p:cNvPr id="12" name="CasellaDiTesto 11">
            <a:extLst>
              <a:ext uri="{FF2B5EF4-FFF2-40B4-BE49-F238E27FC236}">
                <a16:creationId xmlns:a16="http://schemas.microsoft.com/office/drawing/2014/main" id="{FE50B1B6-F93E-EB24-DD15-D0397D03B627}"/>
              </a:ext>
            </a:extLst>
          </p:cNvPr>
          <p:cNvSpPr txBox="1"/>
          <p:nvPr/>
        </p:nvSpPr>
        <p:spPr>
          <a:xfrm>
            <a:off x="2951583" y="4003673"/>
            <a:ext cx="6097554" cy="707886"/>
          </a:xfrm>
          <a:prstGeom prst="rect">
            <a:avLst/>
          </a:prstGeom>
          <a:noFill/>
        </p:spPr>
        <p:txBody>
          <a:bodyPr wrap="square">
            <a:spAutoFit/>
          </a:bodyPr>
          <a:lstStyle/>
          <a:p>
            <a:pPr algn="ctr"/>
            <a:r>
              <a:rPr lang="it-IT" sz="4000" dirty="0">
                <a:solidFill>
                  <a:schemeClr val="bg1"/>
                </a:solidFill>
                <a:latin typeface="Berlin Sans FB Demi" panose="020E0802020502020306" pitchFamily="34" charset="0"/>
              </a:rPr>
              <a:t>?</a:t>
            </a:r>
            <a:endParaRPr lang="en-GB" sz="4000" dirty="0">
              <a:solidFill>
                <a:schemeClr val="bg1"/>
              </a:solidFill>
              <a:latin typeface="Berlin Sans FB Demi" panose="020E0802020502020306" pitchFamily="34" charset="0"/>
            </a:endParaRPr>
          </a:p>
        </p:txBody>
      </p:sp>
      <p:sp>
        <p:nvSpPr>
          <p:cNvPr id="13" name="CasellaDiTesto 12">
            <a:extLst>
              <a:ext uri="{FF2B5EF4-FFF2-40B4-BE49-F238E27FC236}">
                <a16:creationId xmlns:a16="http://schemas.microsoft.com/office/drawing/2014/main" id="{75879B57-40CF-E608-FC0D-B6651D85E1BD}"/>
              </a:ext>
            </a:extLst>
          </p:cNvPr>
          <p:cNvSpPr txBox="1"/>
          <p:nvPr/>
        </p:nvSpPr>
        <p:spPr>
          <a:xfrm>
            <a:off x="466531" y="4208106"/>
            <a:ext cx="2087724" cy="1477328"/>
          </a:xfrm>
          <a:prstGeom prst="rect">
            <a:avLst/>
          </a:prstGeom>
          <a:noFill/>
        </p:spPr>
        <p:txBody>
          <a:bodyPr wrap="square" rtlCol="0">
            <a:spAutoFit/>
          </a:bodyPr>
          <a:lstStyle/>
          <a:p>
            <a:r>
              <a:rPr lang="it-IT" dirty="0" err="1">
                <a:solidFill>
                  <a:schemeClr val="bg1"/>
                </a:solidFill>
                <a:latin typeface="Berlin Sans FB Demi" panose="020E0802020502020306" pitchFamily="34" charset="0"/>
              </a:rPr>
              <a:t>Keep</a:t>
            </a:r>
            <a:r>
              <a:rPr lang="it-IT" dirty="0">
                <a:solidFill>
                  <a:schemeClr val="bg1"/>
                </a:solidFill>
                <a:latin typeface="Berlin Sans FB Demi" panose="020E0802020502020306" pitchFamily="34" charset="0"/>
              </a:rPr>
              <a:t> in touch:</a:t>
            </a:r>
          </a:p>
          <a:p>
            <a:pPr marL="285750" indent="-285750">
              <a:buFont typeface="Arial" panose="020B0604020202020204" pitchFamily="34" charset="0"/>
              <a:buChar char="•"/>
            </a:pPr>
            <a:r>
              <a:rPr lang="en-GB" dirty="0" err="1">
                <a:solidFill>
                  <a:schemeClr val="bg1"/>
                </a:solidFill>
                <a:latin typeface="Berlin Sans FB Demi" panose="020E0802020502020306" pitchFamily="34" charset="0"/>
                <a:hlinkClick r:id="rId4"/>
              </a:rPr>
              <a:t>Linkedin</a:t>
            </a:r>
            <a:endParaRPr lang="en-GB" dirty="0">
              <a:solidFill>
                <a:schemeClr val="bg1"/>
              </a:solidFill>
              <a:latin typeface="Berlin Sans FB Demi" panose="020E0802020502020306" pitchFamily="34" charset="0"/>
            </a:endParaRPr>
          </a:p>
          <a:p>
            <a:pPr marL="285750" indent="-285750">
              <a:buFont typeface="Arial" panose="020B0604020202020204" pitchFamily="34" charset="0"/>
              <a:buChar char="•"/>
            </a:pPr>
            <a:r>
              <a:rPr lang="en-GB" dirty="0">
                <a:solidFill>
                  <a:schemeClr val="bg1"/>
                </a:solidFill>
                <a:latin typeface="Berlin Sans FB Demi" panose="020E0802020502020306" pitchFamily="34" charset="0"/>
                <a:hlinkClick r:id="rId5"/>
              </a:rPr>
              <a:t>Newsletter</a:t>
            </a:r>
            <a:endParaRPr lang="en-GB" dirty="0">
              <a:solidFill>
                <a:schemeClr val="bg1"/>
              </a:solidFill>
              <a:latin typeface="Berlin Sans FB Demi" panose="020E0802020502020306" pitchFamily="34" charset="0"/>
            </a:endParaRPr>
          </a:p>
          <a:p>
            <a:pPr marL="285750" indent="-285750">
              <a:buFont typeface="Arial" panose="020B0604020202020204" pitchFamily="34" charset="0"/>
              <a:buChar char="•"/>
            </a:pPr>
            <a:r>
              <a:rPr lang="en-GB" dirty="0">
                <a:solidFill>
                  <a:schemeClr val="bg1"/>
                </a:solidFill>
                <a:latin typeface="Berlin Sans FB Demi" panose="020E0802020502020306" pitchFamily="34" charset="0"/>
                <a:hlinkClick r:id="rId6"/>
              </a:rPr>
              <a:t>Medium</a:t>
            </a:r>
            <a:endParaRPr lang="en-GB" dirty="0">
              <a:solidFill>
                <a:schemeClr val="bg1"/>
              </a:solidFill>
              <a:latin typeface="Berlin Sans FB Demi" panose="020E0802020502020306" pitchFamily="34" charset="0"/>
            </a:endParaRPr>
          </a:p>
          <a:p>
            <a:pPr marL="285750" indent="-285750">
              <a:buFont typeface="Arial" panose="020B0604020202020204" pitchFamily="34" charset="0"/>
              <a:buChar char="•"/>
            </a:pPr>
            <a:r>
              <a:rPr lang="en-GB" dirty="0">
                <a:solidFill>
                  <a:schemeClr val="bg1"/>
                </a:solidFill>
                <a:latin typeface="Berlin Sans FB Demi" panose="020E0802020502020306" pitchFamily="34" charset="0"/>
                <a:hlinkClick r:id="rId7"/>
              </a:rPr>
              <a:t>Website</a:t>
            </a:r>
            <a:endParaRPr lang="en-GB" dirty="0">
              <a:solidFill>
                <a:schemeClr val="bg1"/>
              </a:solidFill>
              <a:latin typeface="Berlin Sans FB Demi" panose="020E0802020502020306" pitchFamily="34" charset="0"/>
            </a:endParaRPr>
          </a:p>
        </p:txBody>
      </p:sp>
    </p:spTree>
    <p:extLst>
      <p:ext uri="{BB962C8B-B14F-4D97-AF65-F5344CB8AC3E}">
        <p14:creationId xmlns:p14="http://schemas.microsoft.com/office/powerpoint/2010/main" val="2674280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5" name="Picture 2" descr="Insurance Data Science Conference">
            <a:extLst>
              <a:ext uri="{FF2B5EF4-FFF2-40B4-BE49-F238E27FC236}">
                <a16:creationId xmlns:a16="http://schemas.microsoft.com/office/drawing/2014/main" id="{8DEF46BD-96BE-2558-201A-409DCD89E0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29305" cy="1058744"/>
          </a:xfrm>
          <a:prstGeom prst="rect">
            <a:avLst/>
          </a:prstGeom>
          <a:noFill/>
          <a:extLst>
            <a:ext uri="{909E8E84-426E-40DD-AFC4-6F175D3DCCD1}">
              <a14:hiddenFill xmlns:a14="http://schemas.microsoft.com/office/drawing/2010/main">
                <a:solidFill>
                  <a:srgbClr val="FFFFFF"/>
                </a:solidFill>
              </a14:hiddenFill>
            </a:ext>
          </a:extLst>
        </p:spPr>
      </p:pic>
      <p:pic>
        <p:nvPicPr>
          <p:cNvPr id="6" name="Immagine 5">
            <a:extLst>
              <a:ext uri="{FF2B5EF4-FFF2-40B4-BE49-F238E27FC236}">
                <a16:creationId xmlns:a16="http://schemas.microsoft.com/office/drawing/2014/main" id="{ED555C39-34D7-EC02-A9D0-48730859C77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91800" y="5257800"/>
            <a:ext cx="1600199" cy="1600199"/>
          </a:xfrm>
          <a:prstGeom prst="rect">
            <a:avLst/>
          </a:prstGeom>
        </p:spPr>
      </p:pic>
      <p:sp>
        <p:nvSpPr>
          <p:cNvPr id="4" name="CasellaDiTesto 3">
            <a:extLst>
              <a:ext uri="{FF2B5EF4-FFF2-40B4-BE49-F238E27FC236}">
                <a16:creationId xmlns:a16="http://schemas.microsoft.com/office/drawing/2014/main" id="{CFC847BF-DF8B-9C0E-D90D-2A9C85538DF9}"/>
              </a:ext>
            </a:extLst>
          </p:cNvPr>
          <p:cNvSpPr txBox="1"/>
          <p:nvPr/>
        </p:nvSpPr>
        <p:spPr>
          <a:xfrm>
            <a:off x="1828800" y="238125"/>
            <a:ext cx="8673216" cy="646331"/>
          </a:xfrm>
          <a:prstGeom prst="rect">
            <a:avLst/>
          </a:prstGeom>
          <a:noFill/>
        </p:spPr>
        <p:txBody>
          <a:bodyPr wrap="square" rtlCol="0">
            <a:spAutoFit/>
          </a:bodyPr>
          <a:lstStyle/>
          <a:p>
            <a:pPr algn="ctr"/>
            <a:r>
              <a:rPr lang="it-IT" sz="3600" dirty="0" err="1">
                <a:solidFill>
                  <a:schemeClr val="bg1"/>
                </a:solidFill>
                <a:latin typeface="Berlin Sans FB Demi" panose="020E0802020502020306" pitchFamily="34" charset="0"/>
              </a:rPr>
              <a:t>Climate</a:t>
            </a:r>
            <a:r>
              <a:rPr lang="it-IT" sz="3600" dirty="0">
                <a:solidFill>
                  <a:schemeClr val="bg1"/>
                </a:solidFill>
                <a:latin typeface="Berlin Sans FB Demi" panose="020E0802020502020306" pitchFamily="34" charset="0"/>
              </a:rPr>
              <a:t> </a:t>
            </a:r>
            <a:r>
              <a:rPr lang="it-IT" sz="3600" dirty="0" err="1">
                <a:solidFill>
                  <a:schemeClr val="bg1"/>
                </a:solidFill>
                <a:latin typeface="Berlin Sans FB Demi" panose="020E0802020502020306" pitchFamily="34" charset="0"/>
              </a:rPr>
              <a:t>Change</a:t>
            </a:r>
            <a:endParaRPr lang="it-IT" sz="3600" dirty="0">
              <a:solidFill>
                <a:schemeClr val="bg1"/>
              </a:solidFill>
              <a:latin typeface="Berlin Sans FB Demi" panose="020E0802020502020306" pitchFamily="34" charset="0"/>
            </a:endParaRPr>
          </a:p>
        </p:txBody>
      </p:sp>
      <p:sp>
        <p:nvSpPr>
          <p:cNvPr id="7" name="CasellaDiTesto 6">
            <a:extLst>
              <a:ext uri="{FF2B5EF4-FFF2-40B4-BE49-F238E27FC236}">
                <a16:creationId xmlns:a16="http://schemas.microsoft.com/office/drawing/2014/main" id="{1F20DC7B-E5E5-7665-8D53-5B8C35690A3E}"/>
              </a:ext>
            </a:extLst>
          </p:cNvPr>
          <p:cNvSpPr txBox="1"/>
          <p:nvPr/>
        </p:nvSpPr>
        <p:spPr>
          <a:xfrm>
            <a:off x="5466945" y="1030661"/>
            <a:ext cx="6606073" cy="2308324"/>
          </a:xfrm>
          <a:prstGeom prst="rect">
            <a:avLst/>
          </a:prstGeom>
          <a:noFill/>
        </p:spPr>
        <p:txBody>
          <a:bodyPr wrap="square" rtlCol="0">
            <a:spAutoFit/>
          </a:bodyPr>
          <a:lstStyle/>
          <a:p>
            <a:pPr algn="just"/>
            <a:r>
              <a:rPr lang="en-GB" dirty="0">
                <a:solidFill>
                  <a:schemeClr val="bg1"/>
                </a:solidFill>
                <a:latin typeface="Berlin Sans FB Demi" panose="020E0802020502020306" pitchFamily="34" charset="0"/>
              </a:rPr>
              <a:t>In 2023, the NOAA National </a:t>
            </a:r>
            <a:r>
              <a:rPr lang="en-GB" dirty="0" err="1">
                <a:solidFill>
                  <a:schemeClr val="bg1"/>
                </a:solidFill>
                <a:latin typeface="Berlin Sans FB Demi" panose="020E0802020502020306" pitchFamily="34" charset="0"/>
              </a:rPr>
              <a:t>Centers</a:t>
            </a:r>
            <a:r>
              <a:rPr lang="en-GB" dirty="0">
                <a:solidFill>
                  <a:schemeClr val="bg1"/>
                </a:solidFill>
                <a:latin typeface="Berlin Sans FB Demi" panose="020E0802020502020306" pitchFamily="34" charset="0"/>
              </a:rPr>
              <a:t> for Environmental Information (NCEI) released the 2022 U.S. weather and climate disasters report. Since 1980, the U.S. has experienced 341 weather and climate disasters where overall damages/costs reached or exceeded $1 billion, with a cumulative cost exceeding $2.475 trillion. Mitigating future risks requires addressing the compounding hazards driven by our changing climate.</a:t>
            </a:r>
          </a:p>
        </p:txBody>
      </p:sp>
      <p:pic>
        <p:nvPicPr>
          <p:cNvPr id="1026" name="Picture 2" descr="Line graph of accumulated number of billion-dollar disaster events per year">
            <a:extLst>
              <a:ext uri="{FF2B5EF4-FFF2-40B4-BE49-F238E27FC236}">
                <a16:creationId xmlns:a16="http://schemas.microsoft.com/office/drawing/2014/main" id="{090E2937-7185-404D-5474-EF2AB25C18D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058744"/>
            <a:ext cx="5466945" cy="343276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A histogram of annual event numbers color-coded by event type with a line-graph overlay of combined annual cost">
            <a:extLst>
              <a:ext uri="{FF2B5EF4-FFF2-40B4-BE49-F238E27FC236}">
                <a16:creationId xmlns:a16="http://schemas.microsoft.com/office/drawing/2014/main" id="{C3CC0A1C-51EE-41CC-D5D3-8C2A658AE54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32820" y="3429000"/>
            <a:ext cx="5358979" cy="3432763"/>
          </a:xfrm>
          <a:prstGeom prst="rect">
            <a:avLst/>
          </a:prstGeom>
          <a:noFill/>
          <a:extLst>
            <a:ext uri="{909E8E84-426E-40DD-AFC4-6F175D3DCCD1}">
              <a14:hiddenFill xmlns:a14="http://schemas.microsoft.com/office/drawing/2010/main">
                <a:solidFill>
                  <a:srgbClr val="FFFFFF"/>
                </a:solidFill>
              </a14:hiddenFill>
            </a:ext>
          </a:extLst>
        </p:spPr>
      </p:pic>
      <p:sp>
        <p:nvSpPr>
          <p:cNvPr id="8" name="CasellaDiTesto 7">
            <a:extLst>
              <a:ext uri="{FF2B5EF4-FFF2-40B4-BE49-F238E27FC236}">
                <a16:creationId xmlns:a16="http://schemas.microsoft.com/office/drawing/2014/main" id="{397453DE-0449-725F-7525-ED272CC00D80}"/>
              </a:ext>
            </a:extLst>
          </p:cNvPr>
          <p:cNvSpPr txBox="1"/>
          <p:nvPr/>
        </p:nvSpPr>
        <p:spPr>
          <a:xfrm>
            <a:off x="0" y="4529316"/>
            <a:ext cx="4922196" cy="1200329"/>
          </a:xfrm>
          <a:prstGeom prst="rect">
            <a:avLst/>
          </a:prstGeom>
          <a:noFill/>
        </p:spPr>
        <p:txBody>
          <a:bodyPr wrap="square" rtlCol="0">
            <a:spAutoFit/>
          </a:bodyPr>
          <a:lstStyle/>
          <a:p>
            <a:r>
              <a:rPr lang="en-GB" dirty="0">
                <a:solidFill>
                  <a:schemeClr val="bg1"/>
                </a:solidFill>
                <a:hlinkClick r:id="rId6"/>
              </a:rPr>
              <a:t>https://www.climate.gov/news-features/blogs/beyond-data/2022-us-billion-dollar-weather-and-climate-disasters-historical</a:t>
            </a:r>
            <a:endParaRPr lang="en-GB" dirty="0">
              <a:solidFill>
                <a:schemeClr val="bg1"/>
              </a:solidFill>
            </a:endParaRPr>
          </a:p>
          <a:p>
            <a:endParaRPr lang="en-GB" dirty="0">
              <a:solidFill>
                <a:schemeClr val="bg1"/>
              </a:solidFill>
            </a:endParaRPr>
          </a:p>
        </p:txBody>
      </p:sp>
      <p:pic>
        <p:nvPicPr>
          <p:cNvPr id="10" name="Immagine 9">
            <a:extLst>
              <a:ext uri="{FF2B5EF4-FFF2-40B4-BE49-F238E27FC236}">
                <a16:creationId xmlns:a16="http://schemas.microsoft.com/office/drawing/2014/main" id="{A10AD51A-7E83-1637-6364-0587BFC7039D}"/>
              </a:ext>
            </a:extLst>
          </p:cNvPr>
          <p:cNvPicPr>
            <a:picLocks noChangeAspect="1"/>
          </p:cNvPicPr>
          <p:nvPr/>
        </p:nvPicPr>
        <p:blipFill>
          <a:blip r:embed="rId7"/>
          <a:stretch>
            <a:fillRect/>
          </a:stretch>
        </p:blipFill>
        <p:spPr>
          <a:xfrm>
            <a:off x="1400783" y="5462006"/>
            <a:ext cx="1303506" cy="1308915"/>
          </a:xfrm>
          <a:prstGeom prst="rect">
            <a:avLst/>
          </a:prstGeom>
        </p:spPr>
      </p:pic>
    </p:spTree>
    <p:extLst>
      <p:ext uri="{BB962C8B-B14F-4D97-AF65-F5344CB8AC3E}">
        <p14:creationId xmlns:p14="http://schemas.microsoft.com/office/powerpoint/2010/main" val="10536288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Ovale 1">
            <a:extLst>
              <a:ext uri="{FF2B5EF4-FFF2-40B4-BE49-F238E27FC236}">
                <a16:creationId xmlns:a16="http://schemas.microsoft.com/office/drawing/2014/main" id="{C65A9A8B-C77B-75F9-DB84-61A8DAD35F56}"/>
              </a:ext>
            </a:extLst>
          </p:cNvPr>
          <p:cNvSpPr/>
          <p:nvPr/>
        </p:nvSpPr>
        <p:spPr>
          <a:xfrm>
            <a:off x="3547707" y="2227692"/>
            <a:ext cx="1863691" cy="1260777"/>
          </a:xfrm>
          <a:prstGeom prst="ellipse">
            <a:avLst/>
          </a:prstGeom>
          <a:solidFill>
            <a:schemeClr val="accent1"/>
          </a:solidFill>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pic>
        <p:nvPicPr>
          <p:cNvPr id="5" name="Picture 2" descr="Insurance Data Science Conference">
            <a:extLst>
              <a:ext uri="{FF2B5EF4-FFF2-40B4-BE49-F238E27FC236}">
                <a16:creationId xmlns:a16="http://schemas.microsoft.com/office/drawing/2014/main" id="{8DEF46BD-96BE-2558-201A-409DCD89E0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29305" cy="1058744"/>
          </a:xfrm>
          <a:prstGeom prst="rect">
            <a:avLst/>
          </a:prstGeom>
          <a:noFill/>
          <a:extLst>
            <a:ext uri="{909E8E84-426E-40DD-AFC4-6F175D3DCCD1}">
              <a14:hiddenFill xmlns:a14="http://schemas.microsoft.com/office/drawing/2010/main">
                <a:solidFill>
                  <a:srgbClr val="FFFFFF"/>
                </a:solidFill>
              </a14:hiddenFill>
            </a:ext>
          </a:extLst>
        </p:spPr>
      </p:pic>
      <p:pic>
        <p:nvPicPr>
          <p:cNvPr id="6" name="Immagine 5">
            <a:extLst>
              <a:ext uri="{FF2B5EF4-FFF2-40B4-BE49-F238E27FC236}">
                <a16:creationId xmlns:a16="http://schemas.microsoft.com/office/drawing/2014/main" id="{ED555C39-34D7-EC02-A9D0-48730859C77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91800" y="5257800"/>
            <a:ext cx="1600199" cy="1600199"/>
          </a:xfrm>
          <a:prstGeom prst="rect">
            <a:avLst/>
          </a:prstGeom>
        </p:spPr>
      </p:pic>
      <p:sp>
        <p:nvSpPr>
          <p:cNvPr id="4" name="CasellaDiTesto 3">
            <a:extLst>
              <a:ext uri="{FF2B5EF4-FFF2-40B4-BE49-F238E27FC236}">
                <a16:creationId xmlns:a16="http://schemas.microsoft.com/office/drawing/2014/main" id="{0DADD773-EDC5-EC4B-C95C-7D921E37B6B2}"/>
              </a:ext>
            </a:extLst>
          </p:cNvPr>
          <p:cNvSpPr txBox="1"/>
          <p:nvPr/>
        </p:nvSpPr>
        <p:spPr>
          <a:xfrm>
            <a:off x="1828800" y="238125"/>
            <a:ext cx="8673216" cy="646331"/>
          </a:xfrm>
          <a:prstGeom prst="rect">
            <a:avLst/>
          </a:prstGeom>
          <a:noFill/>
        </p:spPr>
        <p:txBody>
          <a:bodyPr wrap="square" rtlCol="0">
            <a:spAutoFit/>
          </a:bodyPr>
          <a:lstStyle/>
          <a:p>
            <a:pPr algn="ctr"/>
            <a:r>
              <a:rPr lang="it-IT" sz="3600" dirty="0">
                <a:solidFill>
                  <a:schemeClr val="bg1"/>
                </a:solidFill>
                <a:latin typeface="Berlin Sans FB Demi" panose="020E0802020502020306" pitchFamily="34" charset="0"/>
              </a:rPr>
              <a:t>Data Flow Chart</a:t>
            </a:r>
            <a:endParaRPr lang="en-GB" sz="3600" dirty="0">
              <a:solidFill>
                <a:schemeClr val="bg1"/>
              </a:solidFill>
              <a:latin typeface="Berlin Sans FB Demi" panose="020E0802020502020306" pitchFamily="34" charset="0"/>
            </a:endParaRPr>
          </a:p>
        </p:txBody>
      </p:sp>
      <p:sp>
        <p:nvSpPr>
          <p:cNvPr id="10" name="Freccia curva 9">
            <a:extLst>
              <a:ext uri="{FF2B5EF4-FFF2-40B4-BE49-F238E27FC236}">
                <a16:creationId xmlns:a16="http://schemas.microsoft.com/office/drawing/2014/main" id="{C6E69EF8-760B-0822-8040-C9540C43BCB3}"/>
              </a:ext>
            </a:extLst>
          </p:cNvPr>
          <p:cNvSpPr/>
          <p:nvPr/>
        </p:nvSpPr>
        <p:spPr>
          <a:xfrm>
            <a:off x="410182" y="1313713"/>
            <a:ext cx="1517515" cy="773349"/>
          </a:xfrm>
          <a:prstGeom prst="ben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1" name="CasellaDiTesto 10">
            <a:extLst>
              <a:ext uri="{FF2B5EF4-FFF2-40B4-BE49-F238E27FC236}">
                <a16:creationId xmlns:a16="http://schemas.microsoft.com/office/drawing/2014/main" id="{DFFE812E-E148-FB22-0AAE-B51C5EB3CF5E}"/>
              </a:ext>
            </a:extLst>
          </p:cNvPr>
          <p:cNvSpPr txBox="1"/>
          <p:nvPr/>
        </p:nvSpPr>
        <p:spPr>
          <a:xfrm>
            <a:off x="1940599" y="1159920"/>
            <a:ext cx="1413821" cy="646331"/>
          </a:xfrm>
          <a:prstGeom prst="rect">
            <a:avLst/>
          </a:prstGeom>
          <a:noFill/>
        </p:spPr>
        <p:txBody>
          <a:bodyPr wrap="square" rtlCol="0">
            <a:spAutoFit/>
          </a:bodyPr>
          <a:lstStyle/>
          <a:p>
            <a:pPr algn="just"/>
            <a:r>
              <a:rPr lang="it-IT" dirty="0">
                <a:solidFill>
                  <a:schemeClr val="bg1"/>
                </a:solidFill>
                <a:latin typeface="Berlin Sans FB Demi" panose="020E0802020502020306" pitchFamily="34" charset="0"/>
              </a:rPr>
              <a:t>Data </a:t>
            </a:r>
            <a:r>
              <a:rPr lang="it-IT" dirty="0" err="1">
                <a:solidFill>
                  <a:schemeClr val="bg1"/>
                </a:solidFill>
                <a:latin typeface="Berlin Sans FB Demi" panose="020E0802020502020306" pitchFamily="34" charset="0"/>
              </a:rPr>
              <a:t>Cleaning</a:t>
            </a:r>
            <a:endParaRPr lang="en-GB" dirty="0">
              <a:solidFill>
                <a:schemeClr val="bg1"/>
              </a:solidFill>
              <a:latin typeface="Berlin Sans FB Demi" panose="020E0802020502020306" pitchFamily="34" charset="0"/>
            </a:endParaRPr>
          </a:p>
        </p:txBody>
      </p:sp>
      <p:pic>
        <p:nvPicPr>
          <p:cNvPr id="13" name="Elemento grafico 12" descr="Database">
            <a:extLst>
              <a:ext uri="{FF2B5EF4-FFF2-40B4-BE49-F238E27FC236}">
                <a16:creationId xmlns:a16="http://schemas.microsoft.com/office/drawing/2014/main" id="{40DA2C58-7AD9-8E51-1A4D-F9307E62952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638800" y="2971800"/>
            <a:ext cx="914400" cy="914400"/>
          </a:xfrm>
          <a:prstGeom prst="rect">
            <a:avLst/>
          </a:prstGeom>
        </p:spPr>
      </p:pic>
      <p:pic>
        <p:nvPicPr>
          <p:cNvPr id="15" name="Elemento grafico 14" descr="Database">
            <a:extLst>
              <a:ext uri="{FF2B5EF4-FFF2-40B4-BE49-F238E27FC236}">
                <a16:creationId xmlns:a16="http://schemas.microsoft.com/office/drawing/2014/main" id="{47FF9933-C045-4A16-3318-BB081EF74841}"/>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2095" y="2261350"/>
            <a:ext cx="914400" cy="914400"/>
          </a:xfrm>
          <a:prstGeom prst="rect">
            <a:avLst/>
          </a:prstGeom>
        </p:spPr>
      </p:pic>
      <p:sp>
        <p:nvSpPr>
          <p:cNvPr id="16" name="CasellaDiTesto 15">
            <a:extLst>
              <a:ext uri="{FF2B5EF4-FFF2-40B4-BE49-F238E27FC236}">
                <a16:creationId xmlns:a16="http://schemas.microsoft.com/office/drawing/2014/main" id="{4CC984E3-9856-828D-6D9A-11E570089021}"/>
              </a:ext>
            </a:extLst>
          </p:cNvPr>
          <p:cNvSpPr txBox="1"/>
          <p:nvPr/>
        </p:nvSpPr>
        <p:spPr>
          <a:xfrm>
            <a:off x="3910998" y="2412544"/>
            <a:ext cx="1425433" cy="923330"/>
          </a:xfrm>
          <a:prstGeom prst="rect">
            <a:avLst/>
          </a:prstGeom>
          <a:noFill/>
        </p:spPr>
        <p:txBody>
          <a:bodyPr wrap="square" rtlCol="0">
            <a:spAutoFit/>
          </a:bodyPr>
          <a:lstStyle/>
          <a:p>
            <a:pPr algn="just"/>
            <a:r>
              <a:rPr lang="it-IT" dirty="0" err="1">
                <a:solidFill>
                  <a:schemeClr val="bg1"/>
                </a:solidFill>
                <a:latin typeface="Berlin Sans FB Demi" panose="020E0802020502020306" pitchFamily="34" charset="0"/>
              </a:rPr>
              <a:t>ExploratoryData</a:t>
            </a:r>
            <a:r>
              <a:rPr lang="it-IT" dirty="0">
                <a:solidFill>
                  <a:schemeClr val="bg1"/>
                </a:solidFill>
                <a:latin typeface="Berlin Sans FB Demi" panose="020E0802020502020306" pitchFamily="34" charset="0"/>
              </a:rPr>
              <a:t> Analysis</a:t>
            </a:r>
            <a:endParaRPr lang="en-GB" dirty="0">
              <a:solidFill>
                <a:schemeClr val="bg1"/>
              </a:solidFill>
              <a:latin typeface="Berlin Sans FB Demi" panose="020E0802020502020306" pitchFamily="34" charset="0"/>
            </a:endParaRPr>
          </a:p>
        </p:txBody>
      </p:sp>
      <p:sp>
        <p:nvSpPr>
          <p:cNvPr id="19" name="CasellaDiTesto 18">
            <a:extLst>
              <a:ext uri="{FF2B5EF4-FFF2-40B4-BE49-F238E27FC236}">
                <a16:creationId xmlns:a16="http://schemas.microsoft.com/office/drawing/2014/main" id="{2EBCEC67-ACD6-42D9-EA63-24FFDEF311D6}"/>
              </a:ext>
            </a:extLst>
          </p:cNvPr>
          <p:cNvSpPr txBox="1"/>
          <p:nvPr/>
        </p:nvSpPr>
        <p:spPr>
          <a:xfrm>
            <a:off x="944873" y="2302869"/>
            <a:ext cx="1284051" cy="646331"/>
          </a:xfrm>
          <a:prstGeom prst="rect">
            <a:avLst/>
          </a:prstGeom>
          <a:noFill/>
        </p:spPr>
        <p:txBody>
          <a:bodyPr wrap="square" rtlCol="0">
            <a:spAutoFit/>
          </a:bodyPr>
          <a:lstStyle/>
          <a:p>
            <a:pPr algn="just"/>
            <a:r>
              <a:rPr lang="it-IT" dirty="0">
                <a:solidFill>
                  <a:schemeClr val="bg1"/>
                </a:solidFill>
                <a:latin typeface="Berlin Sans FB Demi" panose="020E0802020502020306" pitchFamily="34" charset="0"/>
              </a:rPr>
              <a:t>Data Collection</a:t>
            </a:r>
            <a:endParaRPr lang="en-GB" dirty="0">
              <a:solidFill>
                <a:schemeClr val="bg1"/>
              </a:solidFill>
              <a:latin typeface="Berlin Sans FB Demi" panose="020E0802020502020306" pitchFamily="34" charset="0"/>
            </a:endParaRPr>
          </a:p>
        </p:txBody>
      </p:sp>
      <p:sp>
        <p:nvSpPr>
          <p:cNvPr id="20" name="Freccia a destra 19">
            <a:extLst>
              <a:ext uri="{FF2B5EF4-FFF2-40B4-BE49-F238E27FC236}">
                <a16:creationId xmlns:a16="http://schemas.microsoft.com/office/drawing/2014/main" id="{544661EE-538A-61CD-0397-BC4A8792DF18}"/>
              </a:ext>
            </a:extLst>
          </p:cNvPr>
          <p:cNvSpPr/>
          <p:nvPr/>
        </p:nvSpPr>
        <p:spPr>
          <a:xfrm>
            <a:off x="3354420" y="1257676"/>
            <a:ext cx="865762" cy="40547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CasellaDiTesto 20">
            <a:extLst>
              <a:ext uri="{FF2B5EF4-FFF2-40B4-BE49-F238E27FC236}">
                <a16:creationId xmlns:a16="http://schemas.microsoft.com/office/drawing/2014/main" id="{C3CDB2F8-A01F-F6C2-03C9-C6D5CAFDD847}"/>
              </a:ext>
            </a:extLst>
          </p:cNvPr>
          <p:cNvSpPr txBox="1"/>
          <p:nvPr/>
        </p:nvSpPr>
        <p:spPr>
          <a:xfrm>
            <a:off x="4387174" y="1137245"/>
            <a:ext cx="1676400" cy="923330"/>
          </a:xfrm>
          <a:prstGeom prst="rect">
            <a:avLst/>
          </a:prstGeom>
          <a:noFill/>
        </p:spPr>
        <p:txBody>
          <a:bodyPr wrap="square" rtlCol="0">
            <a:spAutoFit/>
          </a:bodyPr>
          <a:lstStyle/>
          <a:p>
            <a:pPr algn="just"/>
            <a:r>
              <a:rPr lang="it-IT" dirty="0">
                <a:solidFill>
                  <a:schemeClr val="bg1"/>
                </a:solidFill>
                <a:latin typeface="Berlin Sans FB Demi" panose="020E0802020502020306" pitchFamily="34" charset="0"/>
              </a:rPr>
              <a:t>Data </a:t>
            </a:r>
            <a:r>
              <a:rPr lang="it-IT" dirty="0" err="1">
                <a:solidFill>
                  <a:schemeClr val="bg1"/>
                </a:solidFill>
                <a:latin typeface="Berlin Sans FB Demi" panose="020E0802020502020306" pitchFamily="34" charset="0"/>
              </a:rPr>
              <a:t>Augmentation</a:t>
            </a:r>
            <a:r>
              <a:rPr lang="it-IT" dirty="0">
                <a:solidFill>
                  <a:schemeClr val="bg1"/>
                </a:solidFill>
                <a:latin typeface="Berlin Sans FB Demi" panose="020E0802020502020306" pitchFamily="34" charset="0"/>
              </a:rPr>
              <a:t> with </a:t>
            </a:r>
            <a:r>
              <a:rPr lang="it-IT" dirty="0" err="1">
                <a:solidFill>
                  <a:schemeClr val="bg1"/>
                </a:solidFill>
                <a:latin typeface="Berlin Sans FB Demi" panose="020E0802020502020306" pitchFamily="34" charset="0"/>
              </a:rPr>
              <a:t>Gen</a:t>
            </a:r>
            <a:r>
              <a:rPr lang="it-IT" dirty="0">
                <a:solidFill>
                  <a:schemeClr val="bg1"/>
                </a:solidFill>
                <a:latin typeface="Berlin Sans FB Demi" panose="020E0802020502020306" pitchFamily="34" charset="0"/>
              </a:rPr>
              <a:t> AI</a:t>
            </a:r>
            <a:endParaRPr lang="en-GB" dirty="0">
              <a:solidFill>
                <a:schemeClr val="bg1"/>
              </a:solidFill>
              <a:latin typeface="Berlin Sans FB Demi" panose="020E0802020502020306" pitchFamily="34" charset="0"/>
            </a:endParaRPr>
          </a:p>
        </p:txBody>
      </p:sp>
      <p:sp>
        <p:nvSpPr>
          <p:cNvPr id="22" name="CasellaDiTesto 21">
            <a:extLst>
              <a:ext uri="{FF2B5EF4-FFF2-40B4-BE49-F238E27FC236}">
                <a16:creationId xmlns:a16="http://schemas.microsoft.com/office/drawing/2014/main" id="{AE00F70D-7D35-FC51-2CC1-054DF8397724}"/>
              </a:ext>
            </a:extLst>
          </p:cNvPr>
          <p:cNvSpPr txBox="1"/>
          <p:nvPr/>
        </p:nvSpPr>
        <p:spPr>
          <a:xfrm>
            <a:off x="7115783" y="1159919"/>
            <a:ext cx="1676400" cy="646331"/>
          </a:xfrm>
          <a:prstGeom prst="rect">
            <a:avLst/>
          </a:prstGeom>
          <a:noFill/>
        </p:spPr>
        <p:txBody>
          <a:bodyPr wrap="square" rtlCol="0">
            <a:spAutoFit/>
          </a:bodyPr>
          <a:lstStyle/>
          <a:p>
            <a:pPr algn="just"/>
            <a:r>
              <a:rPr lang="it-IT" dirty="0">
                <a:solidFill>
                  <a:schemeClr val="bg1"/>
                </a:solidFill>
                <a:latin typeface="Berlin Sans FB Demi" panose="020E0802020502020306" pitchFamily="34" charset="0"/>
              </a:rPr>
              <a:t>Feature Engineering</a:t>
            </a:r>
            <a:endParaRPr lang="en-GB" dirty="0">
              <a:solidFill>
                <a:schemeClr val="bg1"/>
              </a:solidFill>
              <a:latin typeface="Berlin Sans FB Demi" panose="020E0802020502020306" pitchFamily="34" charset="0"/>
            </a:endParaRPr>
          </a:p>
        </p:txBody>
      </p:sp>
      <p:sp>
        <p:nvSpPr>
          <p:cNvPr id="23" name="CasellaDiTesto 22">
            <a:extLst>
              <a:ext uri="{FF2B5EF4-FFF2-40B4-BE49-F238E27FC236}">
                <a16:creationId xmlns:a16="http://schemas.microsoft.com/office/drawing/2014/main" id="{0550968A-4E65-8C18-E350-B2A5762A8D59}"/>
              </a:ext>
            </a:extLst>
          </p:cNvPr>
          <p:cNvSpPr txBox="1"/>
          <p:nvPr/>
        </p:nvSpPr>
        <p:spPr>
          <a:xfrm>
            <a:off x="7018506" y="2615415"/>
            <a:ext cx="1773677" cy="369332"/>
          </a:xfrm>
          <a:prstGeom prst="rect">
            <a:avLst/>
          </a:prstGeom>
          <a:noFill/>
        </p:spPr>
        <p:txBody>
          <a:bodyPr wrap="square" rtlCol="0">
            <a:spAutoFit/>
          </a:bodyPr>
          <a:lstStyle/>
          <a:p>
            <a:pPr algn="just"/>
            <a:r>
              <a:rPr lang="it-IT" dirty="0" err="1">
                <a:solidFill>
                  <a:schemeClr val="bg1"/>
                </a:solidFill>
                <a:latin typeface="Berlin Sans FB Demi" panose="020E0802020502020306" pitchFamily="34" charset="0"/>
              </a:rPr>
              <a:t>Pre</a:t>
            </a:r>
            <a:r>
              <a:rPr lang="it-IT" dirty="0">
                <a:solidFill>
                  <a:schemeClr val="bg1"/>
                </a:solidFill>
                <a:latin typeface="Berlin Sans FB Demi" panose="020E0802020502020306" pitchFamily="34" charset="0"/>
              </a:rPr>
              <a:t>-Processing</a:t>
            </a:r>
            <a:endParaRPr lang="en-GB" dirty="0">
              <a:solidFill>
                <a:schemeClr val="bg1"/>
              </a:solidFill>
              <a:latin typeface="Berlin Sans FB Demi" panose="020E0802020502020306" pitchFamily="34" charset="0"/>
            </a:endParaRPr>
          </a:p>
        </p:txBody>
      </p:sp>
      <p:sp>
        <p:nvSpPr>
          <p:cNvPr id="24" name="CasellaDiTesto 23">
            <a:extLst>
              <a:ext uri="{FF2B5EF4-FFF2-40B4-BE49-F238E27FC236}">
                <a16:creationId xmlns:a16="http://schemas.microsoft.com/office/drawing/2014/main" id="{937E02CF-D647-B0EE-8074-F726898AD910}"/>
              </a:ext>
            </a:extLst>
          </p:cNvPr>
          <p:cNvSpPr txBox="1"/>
          <p:nvPr/>
        </p:nvSpPr>
        <p:spPr>
          <a:xfrm>
            <a:off x="7012668" y="3757936"/>
            <a:ext cx="1773677" cy="369332"/>
          </a:xfrm>
          <a:prstGeom prst="rect">
            <a:avLst/>
          </a:prstGeom>
          <a:noFill/>
        </p:spPr>
        <p:txBody>
          <a:bodyPr wrap="square" rtlCol="0">
            <a:spAutoFit/>
          </a:bodyPr>
          <a:lstStyle/>
          <a:p>
            <a:pPr algn="just"/>
            <a:r>
              <a:rPr lang="it-IT" dirty="0">
                <a:solidFill>
                  <a:schemeClr val="bg1"/>
                </a:solidFill>
                <a:latin typeface="Berlin Sans FB Demi" panose="020E0802020502020306" pitchFamily="34" charset="0"/>
              </a:rPr>
              <a:t>Risk </a:t>
            </a:r>
            <a:r>
              <a:rPr lang="it-IT" dirty="0" err="1">
                <a:solidFill>
                  <a:schemeClr val="bg1"/>
                </a:solidFill>
                <a:latin typeface="Berlin Sans FB Demi" panose="020E0802020502020306" pitchFamily="34" charset="0"/>
              </a:rPr>
              <a:t>Modelling</a:t>
            </a:r>
            <a:endParaRPr lang="en-GB" dirty="0">
              <a:solidFill>
                <a:schemeClr val="bg1"/>
              </a:solidFill>
              <a:latin typeface="Berlin Sans FB Demi" panose="020E0802020502020306" pitchFamily="34" charset="0"/>
            </a:endParaRPr>
          </a:p>
        </p:txBody>
      </p:sp>
      <p:sp>
        <p:nvSpPr>
          <p:cNvPr id="25" name="CasellaDiTesto 24">
            <a:extLst>
              <a:ext uri="{FF2B5EF4-FFF2-40B4-BE49-F238E27FC236}">
                <a16:creationId xmlns:a16="http://schemas.microsoft.com/office/drawing/2014/main" id="{B4C0E4DA-29B6-64DF-29B7-CE2C1F2A7A0D}"/>
              </a:ext>
            </a:extLst>
          </p:cNvPr>
          <p:cNvSpPr txBox="1"/>
          <p:nvPr/>
        </p:nvSpPr>
        <p:spPr>
          <a:xfrm>
            <a:off x="5238991" y="5120205"/>
            <a:ext cx="1773677" cy="646331"/>
          </a:xfrm>
          <a:prstGeom prst="rect">
            <a:avLst/>
          </a:prstGeom>
          <a:noFill/>
        </p:spPr>
        <p:txBody>
          <a:bodyPr wrap="square" rtlCol="0">
            <a:spAutoFit/>
          </a:bodyPr>
          <a:lstStyle/>
          <a:p>
            <a:pPr algn="just"/>
            <a:r>
              <a:rPr lang="it-IT" dirty="0">
                <a:solidFill>
                  <a:schemeClr val="bg1"/>
                </a:solidFill>
                <a:latin typeface="Berlin Sans FB Demi" panose="020E0802020502020306" pitchFamily="34" charset="0"/>
              </a:rPr>
              <a:t>Single-Step</a:t>
            </a:r>
          </a:p>
          <a:p>
            <a:pPr algn="just"/>
            <a:r>
              <a:rPr lang="it-IT" dirty="0">
                <a:solidFill>
                  <a:schemeClr val="bg1"/>
                </a:solidFill>
                <a:latin typeface="Berlin Sans FB Demi" panose="020E0802020502020306" pitchFamily="34" charset="0"/>
              </a:rPr>
              <a:t>Forecasting</a:t>
            </a:r>
            <a:endParaRPr lang="en-GB" dirty="0">
              <a:solidFill>
                <a:schemeClr val="bg1"/>
              </a:solidFill>
              <a:latin typeface="Berlin Sans FB Demi" panose="020E0802020502020306" pitchFamily="34" charset="0"/>
            </a:endParaRPr>
          </a:p>
        </p:txBody>
      </p:sp>
      <p:sp>
        <p:nvSpPr>
          <p:cNvPr id="26" name="CasellaDiTesto 25">
            <a:extLst>
              <a:ext uri="{FF2B5EF4-FFF2-40B4-BE49-F238E27FC236}">
                <a16:creationId xmlns:a16="http://schemas.microsoft.com/office/drawing/2014/main" id="{BE4EED20-83D4-4682-DD69-1FD3116AF871}"/>
              </a:ext>
            </a:extLst>
          </p:cNvPr>
          <p:cNvSpPr txBox="1"/>
          <p:nvPr/>
        </p:nvSpPr>
        <p:spPr>
          <a:xfrm>
            <a:off x="8818123" y="5051751"/>
            <a:ext cx="1773677" cy="646331"/>
          </a:xfrm>
          <a:prstGeom prst="rect">
            <a:avLst/>
          </a:prstGeom>
          <a:noFill/>
        </p:spPr>
        <p:txBody>
          <a:bodyPr wrap="square" rtlCol="0">
            <a:spAutoFit/>
          </a:bodyPr>
          <a:lstStyle/>
          <a:p>
            <a:pPr algn="just"/>
            <a:r>
              <a:rPr lang="it-IT" dirty="0">
                <a:solidFill>
                  <a:schemeClr val="bg1"/>
                </a:solidFill>
                <a:latin typeface="Berlin Sans FB Demi" panose="020E0802020502020306" pitchFamily="34" charset="0"/>
              </a:rPr>
              <a:t>Multi-Step</a:t>
            </a:r>
          </a:p>
          <a:p>
            <a:pPr algn="just"/>
            <a:r>
              <a:rPr lang="it-IT" dirty="0">
                <a:solidFill>
                  <a:schemeClr val="bg1"/>
                </a:solidFill>
                <a:latin typeface="Berlin Sans FB Demi" panose="020E0802020502020306" pitchFamily="34" charset="0"/>
              </a:rPr>
              <a:t>Forecasting</a:t>
            </a:r>
            <a:endParaRPr lang="en-GB" dirty="0">
              <a:solidFill>
                <a:schemeClr val="bg1"/>
              </a:solidFill>
              <a:latin typeface="Berlin Sans FB Demi" panose="020E0802020502020306" pitchFamily="34" charset="0"/>
            </a:endParaRPr>
          </a:p>
        </p:txBody>
      </p:sp>
      <p:sp>
        <p:nvSpPr>
          <p:cNvPr id="27" name="Freccia a destra 26">
            <a:extLst>
              <a:ext uri="{FF2B5EF4-FFF2-40B4-BE49-F238E27FC236}">
                <a16:creationId xmlns:a16="http://schemas.microsoft.com/office/drawing/2014/main" id="{93AFCB29-0FA6-2F04-6448-9FED28F97C67}"/>
              </a:ext>
            </a:extLst>
          </p:cNvPr>
          <p:cNvSpPr/>
          <p:nvPr/>
        </p:nvSpPr>
        <p:spPr>
          <a:xfrm>
            <a:off x="6156797" y="1332325"/>
            <a:ext cx="865762" cy="40547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Freccia in giù 28">
            <a:extLst>
              <a:ext uri="{FF2B5EF4-FFF2-40B4-BE49-F238E27FC236}">
                <a16:creationId xmlns:a16="http://schemas.microsoft.com/office/drawing/2014/main" id="{2B749957-C57C-CBB2-3C25-DA608B540151}"/>
              </a:ext>
            </a:extLst>
          </p:cNvPr>
          <p:cNvSpPr/>
          <p:nvPr/>
        </p:nvSpPr>
        <p:spPr>
          <a:xfrm>
            <a:off x="7538937" y="1842067"/>
            <a:ext cx="460771" cy="773349"/>
          </a:xfrm>
          <a:prstGeom prst="downArrow">
            <a:avLst>
              <a:gd name="adj1" fmla="val 62766"/>
              <a:gd name="adj2" fmla="val 5000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Freccia in giù 29">
            <a:extLst>
              <a:ext uri="{FF2B5EF4-FFF2-40B4-BE49-F238E27FC236}">
                <a16:creationId xmlns:a16="http://schemas.microsoft.com/office/drawing/2014/main" id="{FDB56275-3EEA-2E55-00BE-81B649D2950C}"/>
              </a:ext>
            </a:extLst>
          </p:cNvPr>
          <p:cNvSpPr/>
          <p:nvPr/>
        </p:nvSpPr>
        <p:spPr>
          <a:xfrm>
            <a:off x="7538937" y="2949200"/>
            <a:ext cx="460771" cy="773349"/>
          </a:xfrm>
          <a:prstGeom prst="downArrow">
            <a:avLst>
              <a:gd name="adj1" fmla="val 62766"/>
              <a:gd name="adj2" fmla="val 5000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Freccia in giù 30">
            <a:extLst>
              <a:ext uri="{FF2B5EF4-FFF2-40B4-BE49-F238E27FC236}">
                <a16:creationId xmlns:a16="http://schemas.microsoft.com/office/drawing/2014/main" id="{58D9DBA1-F331-72BF-8521-EAEE7BFEA529}"/>
              </a:ext>
            </a:extLst>
          </p:cNvPr>
          <p:cNvSpPr/>
          <p:nvPr/>
        </p:nvSpPr>
        <p:spPr>
          <a:xfrm rot="2700167">
            <a:off x="6310884" y="4221085"/>
            <a:ext cx="484632" cy="978408"/>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Freccia in giù 32">
            <a:extLst>
              <a:ext uri="{FF2B5EF4-FFF2-40B4-BE49-F238E27FC236}">
                <a16:creationId xmlns:a16="http://schemas.microsoft.com/office/drawing/2014/main" id="{875D2784-1C26-1A44-B973-59D34082B576}"/>
              </a:ext>
            </a:extLst>
          </p:cNvPr>
          <p:cNvSpPr/>
          <p:nvPr/>
        </p:nvSpPr>
        <p:spPr>
          <a:xfrm rot="19026212">
            <a:off x="8941159" y="4155318"/>
            <a:ext cx="484632" cy="978408"/>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1584151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5" name="Picture 2" descr="Insurance Data Science Conference">
            <a:extLst>
              <a:ext uri="{FF2B5EF4-FFF2-40B4-BE49-F238E27FC236}">
                <a16:creationId xmlns:a16="http://schemas.microsoft.com/office/drawing/2014/main" id="{8DEF46BD-96BE-2558-201A-409DCD89E0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29305" cy="1058744"/>
          </a:xfrm>
          <a:prstGeom prst="rect">
            <a:avLst/>
          </a:prstGeom>
          <a:noFill/>
          <a:extLst>
            <a:ext uri="{909E8E84-426E-40DD-AFC4-6F175D3DCCD1}">
              <a14:hiddenFill xmlns:a14="http://schemas.microsoft.com/office/drawing/2010/main">
                <a:solidFill>
                  <a:srgbClr val="FFFFFF"/>
                </a:solidFill>
              </a14:hiddenFill>
            </a:ext>
          </a:extLst>
        </p:spPr>
      </p:pic>
      <p:pic>
        <p:nvPicPr>
          <p:cNvPr id="6" name="Immagine 5">
            <a:extLst>
              <a:ext uri="{FF2B5EF4-FFF2-40B4-BE49-F238E27FC236}">
                <a16:creationId xmlns:a16="http://schemas.microsoft.com/office/drawing/2014/main" id="{ED555C39-34D7-EC02-A9D0-48730859C77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91800" y="5257800"/>
            <a:ext cx="1600199" cy="1600199"/>
          </a:xfrm>
          <a:prstGeom prst="rect">
            <a:avLst/>
          </a:prstGeom>
        </p:spPr>
      </p:pic>
      <p:sp>
        <p:nvSpPr>
          <p:cNvPr id="2" name="CasellaDiTesto 1">
            <a:extLst>
              <a:ext uri="{FF2B5EF4-FFF2-40B4-BE49-F238E27FC236}">
                <a16:creationId xmlns:a16="http://schemas.microsoft.com/office/drawing/2014/main" id="{1C58706B-E1C3-1803-37FE-C3BAFEC5DF09}"/>
              </a:ext>
            </a:extLst>
          </p:cNvPr>
          <p:cNvSpPr txBox="1"/>
          <p:nvPr/>
        </p:nvSpPr>
        <p:spPr>
          <a:xfrm>
            <a:off x="1511559" y="238125"/>
            <a:ext cx="10580914" cy="646331"/>
          </a:xfrm>
          <a:prstGeom prst="rect">
            <a:avLst/>
          </a:prstGeom>
          <a:noFill/>
        </p:spPr>
        <p:txBody>
          <a:bodyPr wrap="square" rtlCol="0">
            <a:spAutoFit/>
          </a:bodyPr>
          <a:lstStyle/>
          <a:p>
            <a:pPr algn="ctr"/>
            <a:r>
              <a:rPr lang="it-IT" sz="3600" dirty="0">
                <a:solidFill>
                  <a:schemeClr val="bg1"/>
                </a:solidFill>
                <a:latin typeface="Berlin Sans FB Demi" panose="020E0802020502020306" pitchFamily="34" charset="0"/>
              </a:rPr>
              <a:t>Data Collection &amp; Data </a:t>
            </a:r>
            <a:r>
              <a:rPr lang="it-IT" sz="3600" dirty="0" err="1">
                <a:solidFill>
                  <a:schemeClr val="bg1"/>
                </a:solidFill>
                <a:latin typeface="Berlin Sans FB Demi" panose="020E0802020502020306" pitchFamily="34" charset="0"/>
              </a:rPr>
              <a:t>Cleaning</a:t>
            </a:r>
            <a:endParaRPr lang="en-GB" sz="3600" dirty="0">
              <a:solidFill>
                <a:schemeClr val="bg1"/>
              </a:solidFill>
              <a:latin typeface="Berlin Sans FB Demi" panose="020E0802020502020306" pitchFamily="34" charset="0"/>
            </a:endParaRPr>
          </a:p>
        </p:txBody>
      </p:sp>
      <p:sp>
        <p:nvSpPr>
          <p:cNvPr id="3" name="CasellaDiTesto 2">
            <a:extLst>
              <a:ext uri="{FF2B5EF4-FFF2-40B4-BE49-F238E27FC236}">
                <a16:creationId xmlns:a16="http://schemas.microsoft.com/office/drawing/2014/main" id="{C172F4CC-053D-39DE-1964-A3676DF0E837}"/>
              </a:ext>
            </a:extLst>
          </p:cNvPr>
          <p:cNvSpPr txBox="1"/>
          <p:nvPr/>
        </p:nvSpPr>
        <p:spPr>
          <a:xfrm>
            <a:off x="1949728" y="1010483"/>
            <a:ext cx="9704576" cy="4524315"/>
          </a:xfrm>
          <a:prstGeom prst="rect">
            <a:avLst/>
          </a:prstGeom>
          <a:noFill/>
        </p:spPr>
        <p:txBody>
          <a:bodyPr wrap="square" rtlCol="0">
            <a:spAutoFit/>
          </a:bodyPr>
          <a:lstStyle/>
          <a:p>
            <a:pPr algn="just"/>
            <a:r>
              <a:rPr lang="it-IT" dirty="0">
                <a:solidFill>
                  <a:schemeClr val="bg1"/>
                </a:solidFill>
                <a:latin typeface="Berlin Sans FB Demi" panose="020E0802020502020306" pitchFamily="34" charset="0"/>
              </a:rPr>
              <a:t>Data </a:t>
            </a:r>
            <a:r>
              <a:rPr lang="it-IT" dirty="0" err="1">
                <a:solidFill>
                  <a:schemeClr val="bg1"/>
                </a:solidFill>
                <a:latin typeface="Berlin Sans FB Demi" panose="020E0802020502020306" pitchFamily="34" charset="0"/>
              </a:rPr>
              <a:t>have</a:t>
            </a:r>
            <a:r>
              <a:rPr lang="it-IT" dirty="0">
                <a:solidFill>
                  <a:schemeClr val="bg1"/>
                </a:solidFill>
                <a:latin typeface="Berlin Sans FB Demi" panose="020E0802020502020306" pitchFamily="34" charset="0"/>
              </a:rPr>
              <a:t> </a:t>
            </a:r>
            <a:r>
              <a:rPr lang="it-IT" dirty="0" err="1">
                <a:solidFill>
                  <a:schemeClr val="bg1"/>
                </a:solidFill>
                <a:latin typeface="Berlin Sans FB Demi" panose="020E0802020502020306" pitchFamily="34" charset="0"/>
              </a:rPr>
              <a:t>been</a:t>
            </a:r>
            <a:r>
              <a:rPr lang="it-IT" dirty="0">
                <a:solidFill>
                  <a:schemeClr val="bg1"/>
                </a:solidFill>
                <a:latin typeface="Berlin Sans FB Demi" panose="020E0802020502020306" pitchFamily="34" charset="0"/>
              </a:rPr>
              <a:t> </a:t>
            </a:r>
            <a:r>
              <a:rPr lang="it-IT" dirty="0" err="1">
                <a:solidFill>
                  <a:schemeClr val="bg1"/>
                </a:solidFill>
                <a:latin typeface="Berlin Sans FB Demi" panose="020E0802020502020306" pitchFamily="34" charset="0"/>
              </a:rPr>
              <a:t>collected</a:t>
            </a:r>
            <a:r>
              <a:rPr lang="it-IT" dirty="0">
                <a:solidFill>
                  <a:schemeClr val="bg1"/>
                </a:solidFill>
                <a:latin typeface="Berlin Sans FB Demi" panose="020E0802020502020306" pitchFamily="34" charset="0"/>
              </a:rPr>
              <a:t> from the open source NCDC </a:t>
            </a:r>
            <a:r>
              <a:rPr lang="it-IT" dirty="0" err="1">
                <a:solidFill>
                  <a:schemeClr val="bg1"/>
                </a:solidFill>
                <a:latin typeface="Berlin Sans FB Demi" panose="020E0802020502020306" pitchFamily="34" charset="0"/>
              </a:rPr>
              <a:t>Storm</a:t>
            </a:r>
            <a:r>
              <a:rPr lang="it-IT" dirty="0">
                <a:solidFill>
                  <a:schemeClr val="bg1"/>
                </a:solidFill>
                <a:latin typeface="Berlin Sans FB Demi" panose="020E0802020502020306" pitchFamily="34" charset="0"/>
              </a:rPr>
              <a:t> Events Database.</a:t>
            </a:r>
          </a:p>
          <a:p>
            <a:pPr algn="just"/>
            <a:r>
              <a:rPr lang="en-GB" dirty="0">
                <a:solidFill>
                  <a:schemeClr val="bg1"/>
                </a:solidFill>
                <a:latin typeface="Berlin Sans FB Demi" panose="020E0802020502020306" pitchFamily="34" charset="0"/>
              </a:rPr>
              <a:t>Storm Data is provided by the National Weather Service (NWS) and contain statistics on personal injuries and damage estimates. </a:t>
            </a:r>
          </a:p>
          <a:p>
            <a:pPr algn="just"/>
            <a:r>
              <a:rPr lang="en-GB" dirty="0">
                <a:solidFill>
                  <a:schemeClr val="bg1"/>
                </a:solidFill>
                <a:latin typeface="Berlin Sans FB Demi" panose="020E0802020502020306" pitchFamily="34" charset="0"/>
              </a:rPr>
              <a:t>Storm Data covers the United States of America. The data collected began as early as 1950 through to the 2022. </a:t>
            </a:r>
          </a:p>
          <a:p>
            <a:pPr algn="just"/>
            <a:r>
              <a:rPr lang="en-GB" dirty="0">
                <a:solidFill>
                  <a:schemeClr val="bg1"/>
                </a:solidFill>
                <a:latin typeface="Berlin Sans FB Demi" panose="020E0802020502020306" pitchFamily="34" charset="0"/>
              </a:rPr>
              <a:t>The data contain a chronological listing, by state, of hurricanes, tornadoes, thunderstorms, hail, floods, drought conditions, lightning, high winds, </a:t>
            </a:r>
          </a:p>
          <a:p>
            <a:pPr algn="just"/>
            <a:r>
              <a:rPr lang="en-GB" dirty="0">
                <a:solidFill>
                  <a:schemeClr val="bg1"/>
                </a:solidFill>
                <a:latin typeface="Berlin Sans FB Demi" panose="020E0802020502020306" pitchFamily="34" charset="0"/>
              </a:rPr>
              <a:t>snow, temperature extremes and other weather phenomena.</a:t>
            </a:r>
          </a:p>
          <a:p>
            <a:pPr algn="just"/>
            <a:r>
              <a:rPr lang="en-GB" dirty="0">
                <a:solidFill>
                  <a:schemeClr val="bg1"/>
                </a:solidFill>
                <a:latin typeface="Berlin Sans FB Demi" panose="020E0802020502020306" pitchFamily="34" charset="0"/>
              </a:rPr>
              <a:t>From the website has been downloaded dataset for each year and then merged into one big dataset.</a:t>
            </a:r>
          </a:p>
          <a:p>
            <a:pPr algn="just"/>
            <a:r>
              <a:rPr lang="en-GB" dirty="0">
                <a:solidFill>
                  <a:schemeClr val="bg1"/>
                </a:solidFill>
                <a:latin typeface="Berlin Sans FB Demi" panose="020E0802020502020306" pitchFamily="34" charset="0"/>
              </a:rPr>
              <a:t>The data collected contains 51 columns included 2 text columns, and 1.794.914 rows.</a:t>
            </a:r>
          </a:p>
          <a:p>
            <a:pPr algn="just"/>
            <a:r>
              <a:rPr lang="en-GB" dirty="0">
                <a:solidFill>
                  <a:schemeClr val="bg1"/>
                </a:solidFill>
                <a:latin typeface="Berlin Sans FB Demi" panose="020E0802020502020306" pitchFamily="34" charset="0"/>
              </a:rPr>
              <a:t>The job has been done on “flood” event type, so firstly the database was realized selecting rows with the interested event type, then removing all missing values, and redundant columns or not related to the topic.</a:t>
            </a:r>
          </a:p>
          <a:p>
            <a:pPr algn="just"/>
            <a:r>
              <a:rPr lang="en-GB" dirty="0">
                <a:solidFill>
                  <a:schemeClr val="bg1"/>
                </a:solidFill>
                <a:latin typeface="Berlin Sans FB Demi" panose="020E0802020502020306" pitchFamily="34" charset="0"/>
              </a:rPr>
              <a:t>Last step involved the monetary conversion from string to numbers for the damage columns.</a:t>
            </a:r>
          </a:p>
          <a:p>
            <a:pPr algn="just"/>
            <a:r>
              <a:rPr lang="en-GB" dirty="0">
                <a:solidFill>
                  <a:schemeClr val="bg1"/>
                </a:solidFill>
                <a:latin typeface="Berlin Sans FB Demi" panose="020E0802020502020306" pitchFamily="34" charset="0"/>
              </a:rPr>
              <a:t>The final shape of the dataset: 31 columns x 38.398 records. </a:t>
            </a:r>
          </a:p>
        </p:txBody>
      </p:sp>
      <p:sp>
        <p:nvSpPr>
          <p:cNvPr id="4" name="CasellaDiTesto 3">
            <a:extLst>
              <a:ext uri="{FF2B5EF4-FFF2-40B4-BE49-F238E27FC236}">
                <a16:creationId xmlns:a16="http://schemas.microsoft.com/office/drawing/2014/main" id="{B48C4A49-08D8-7739-CB95-325B274A7FA9}"/>
              </a:ext>
            </a:extLst>
          </p:cNvPr>
          <p:cNvSpPr txBox="1"/>
          <p:nvPr/>
        </p:nvSpPr>
        <p:spPr>
          <a:xfrm>
            <a:off x="186612" y="1502229"/>
            <a:ext cx="1548882" cy="1200329"/>
          </a:xfrm>
          <a:prstGeom prst="rect">
            <a:avLst/>
          </a:prstGeom>
          <a:noFill/>
        </p:spPr>
        <p:txBody>
          <a:bodyPr wrap="square" rtlCol="0">
            <a:spAutoFit/>
          </a:bodyPr>
          <a:lstStyle/>
          <a:p>
            <a:r>
              <a:rPr lang="en-GB" dirty="0">
                <a:hlinkClick r:id="rId4"/>
              </a:rPr>
              <a:t>NCDC Storm Events Database (noaa.gov)</a:t>
            </a:r>
            <a:endParaRPr lang="en-GB" dirty="0"/>
          </a:p>
        </p:txBody>
      </p:sp>
      <p:pic>
        <p:nvPicPr>
          <p:cNvPr id="10" name="Immagine 9">
            <a:extLst>
              <a:ext uri="{FF2B5EF4-FFF2-40B4-BE49-F238E27FC236}">
                <a16:creationId xmlns:a16="http://schemas.microsoft.com/office/drawing/2014/main" id="{4DCD97AF-3F90-358F-78B5-7AD7F4F1B286}"/>
              </a:ext>
            </a:extLst>
          </p:cNvPr>
          <p:cNvPicPr>
            <a:picLocks noChangeAspect="1"/>
          </p:cNvPicPr>
          <p:nvPr/>
        </p:nvPicPr>
        <p:blipFill>
          <a:blip r:embed="rId5"/>
          <a:stretch>
            <a:fillRect/>
          </a:stretch>
        </p:blipFill>
        <p:spPr>
          <a:xfrm>
            <a:off x="182762" y="2792249"/>
            <a:ext cx="1659849" cy="1685385"/>
          </a:xfrm>
          <a:prstGeom prst="rect">
            <a:avLst/>
          </a:prstGeom>
        </p:spPr>
      </p:pic>
      <p:pic>
        <p:nvPicPr>
          <p:cNvPr id="12" name="Immagine 11">
            <a:extLst>
              <a:ext uri="{FF2B5EF4-FFF2-40B4-BE49-F238E27FC236}">
                <a16:creationId xmlns:a16="http://schemas.microsoft.com/office/drawing/2014/main" id="{B0333E07-0AD5-F898-1DDD-BCFA005C741A}"/>
              </a:ext>
            </a:extLst>
          </p:cNvPr>
          <p:cNvPicPr>
            <a:picLocks noChangeAspect="1"/>
          </p:cNvPicPr>
          <p:nvPr/>
        </p:nvPicPr>
        <p:blipFill>
          <a:blip r:embed="rId6"/>
          <a:stretch>
            <a:fillRect/>
          </a:stretch>
        </p:blipFill>
        <p:spPr>
          <a:xfrm>
            <a:off x="3097394" y="5660825"/>
            <a:ext cx="5562600" cy="1057275"/>
          </a:xfrm>
          <a:prstGeom prst="rect">
            <a:avLst/>
          </a:prstGeom>
        </p:spPr>
      </p:pic>
    </p:spTree>
    <p:extLst>
      <p:ext uri="{BB962C8B-B14F-4D97-AF65-F5344CB8AC3E}">
        <p14:creationId xmlns:p14="http://schemas.microsoft.com/office/powerpoint/2010/main" val="27727886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5" name="Picture 2" descr="Insurance Data Science Conference">
            <a:extLst>
              <a:ext uri="{FF2B5EF4-FFF2-40B4-BE49-F238E27FC236}">
                <a16:creationId xmlns:a16="http://schemas.microsoft.com/office/drawing/2014/main" id="{8DEF46BD-96BE-2558-201A-409DCD89E0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29305" cy="1058744"/>
          </a:xfrm>
          <a:prstGeom prst="rect">
            <a:avLst/>
          </a:prstGeom>
          <a:noFill/>
          <a:extLst>
            <a:ext uri="{909E8E84-426E-40DD-AFC4-6F175D3DCCD1}">
              <a14:hiddenFill xmlns:a14="http://schemas.microsoft.com/office/drawing/2010/main">
                <a:solidFill>
                  <a:srgbClr val="FFFFFF"/>
                </a:solidFill>
              </a14:hiddenFill>
            </a:ext>
          </a:extLst>
        </p:spPr>
      </p:pic>
      <p:pic>
        <p:nvPicPr>
          <p:cNvPr id="6" name="Immagine 5">
            <a:extLst>
              <a:ext uri="{FF2B5EF4-FFF2-40B4-BE49-F238E27FC236}">
                <a16:creationId xmlns:a16="http://schemas.microsoft.com/office/drawing/2014/main" id="{ED555C39-34D7-EC02-A9D0-48730859C77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91800" y="5257800"/>
            <a:ext cx="1600199" cy="1600199"/>
          </a:xfrm>
          <a:prstGeom prst="rect">
            <a:avLst/>
          </a:prstGeom>
        </p:spPr>
      </p:pic>
      <p:sp>
        <p:nvSpPr>
          <p:cNvPr id="2" name="CasellaDiTesto 1">
            <a:extLst>
              <a:ext uri="{FF2B5EF4-FFF2-40B4-BE49-F238E27FC236}">
                <a16:creationId xmlns:a16="http://schemas.microsoft.com/office/drawing/2014/main" id="{F3293FFA-23A4-E798-9C31-4BA15BC718D3}"/>
              </a:ext>
            </a:extLst>
          </p:cNvPr>
          <p:cNvSpPr txBox="1"/>
          <p:nvPr/>
        </p:nvSpPr>
        <p:spPr>
          <a:xfrm>
            <a:off x="1828800" y="238125"/>
            <a:ext cx="8673216" cy="646331"/>
          </a:xfrm>
          <a:prstGeom prst="rect">
            <a:avLst/>
          </a:prstGeom>
          <a:noFill/>
        </p:spPr>
        <p:txBody>
          <a:bodyPr wrap="square" rtlCol="0">
            <a:spAutoFit/>
          </a:bodyPr>
          <a:lstStyle/>
          <a:p>
            <a:pPr algn="ctr"/>
            <a:r>
              <a:rPr lang="it-IT" sz="3600" dirty="0">
                <a:solidFill>
                  <a:schemeClr val="bg1"/>
                </a:solidFill>
                <a:latin typeface="Berlin Sans FB Demi" panose="020E0802020502020306" pitchFamily="34" charset="0"/>
              </a:rPr>
              <a:t>Data </a:t>
            </a:r>
            <a:r>
              <a:rPr lang="it-IT" sz="3600" dirty="0" err="1">
                <a:solidFill>
                  <a:schemeClr val="bg1"/>
                </a:solidFill>
                <a:latin typeface="Berlin Sans FB Demi" panose="020E0802020502020306" pitchFamily="34" charset="0"/>
              </a:rPr>
              <a:t>Augmentation</a:t>
            </a:r>
            <a:r>
              <a:rPr lang="it-IT" sz="3600" dirty="0">
                <a:solidFill>
                  <a:schemeClr val="bg1"/>
                </a:solidFill>
                <a:latin typeface="Berlin Sans FB Demi" panose="020E0802020502020306" pitchFamily="34" charset="0"/>
              </a:rPr>
              <a:t> with </a:t>
            </a:r>
            <a:r>
              <a:rPr lang="it-IT" sz="3600" dirty="0" err="1">
                <a:solidFill>
                  <a:schemeClr val="bg1"/>
                </a:solidFill>
                <a:latin typeface="Berlin Sans FB Demi" panose="020E0802020502020306" pitchFamily="34" charset="0"/>
              </a:rPr>
              <a:t>Gen</a:t>
            </a:r>
            <a:r>
              <a:rPr lang="it-IT" sz="3600" dirty="0">
                <a:solidFill>
                  <a:schemeClr val="bg1"/>
                </a:solidFill>
                <a:latin typeface="Berlin Sans FB Demi" panose="020E0802020502020306" pitchFamily="34" charset="0"/>
              </a:rPr>
              <a:t> AI</a:t>
            </a:r>
            <a:endParaRPr lang="en-GB" sz="3600" dirty="0">
              <a:solidFill>
                <a:schemeClr val="bg1"/>
              </a:solidFill>
              <a:latin typeface="Berlin Sans FB Demi" panose="020E0802020502020306" pitchFamily="34" charset="0"/>
            </a:endParaRPr>
          </a:p>
        </p:txBody>
      </p:sp>
      <p:sp>
        <p:nvSpPr>
          <p:cNvPr id="3" name="CasellaDiTesto 2">
            <a:extLst>
              <a:ext uri="{FF2B5EF4-FFF2-40B4-BE49-F238E27FC236}">
                <a16:creationId xmlns:a16="http://schemas.microsoft.com/office/drawing/2014/main" id="{0C35AF87-B4B4-B7B7-2640-D6C4435C77FE}"/>
              </a:ext>
            </a:extLst>
          </p:cNvPr>
          <p:cNvSpPr txBox="1"/>
          <p:nvPr/>
        </p:nvSpPr>
        <p:spPr>
          <a:xfrm>
            <a:off x="24503" y="1231641"/>
            <a:ext cx="12095961" cy="1477328"/>
          </a:xfrm>
          <a:prstGeom prst="rect">
            <a:avLst/>
          </a:prstGeom>
          <a:noFill/>
        </p:spPr>
        <p:txBody>
          <a:bodyPr wrap="square" rtlCol="0">
            <a:spAutoFit/>
          </a:bodyPr>
          <a:lstStyle/>
          <a:p>
            <a:r>
              <a:rPr lang="en-GB" dirty="0">
                <a:solidFill>
                  <a:schemeClr val="bg1"/>
                </a:solidFill>
                <a:latin typeface="Berlin Sans FB Demi" panose="020E0802020502020306" pitchFamily="34" charset="0"/>
              </a:rPr>
              <a:t>Scikit-LLM is a Python library that incorporates large language models into the scikit-learn framework. </a:t>
            </a:r>
          </a:p>
          <a:p>
            <a:r>
              <a:rPr lang="en-GB" dirty="0">
                <a:solidFill>
                  <a:schemeClr val="bg1"/>
                </a:solidFill>
                <a:latin typeface="Berlin Sans FB Demi" panose="020E0802020502020306" pitchFamily="34" charset="0"/>
              </a:rPr>
              <a:t>It’s a tool to perform Natural Language Processing (NLP) tasks all within the Scikit-Learn pipeline. </a:t>
            </a:r>
          </a:p>
          <a:p>
            <a:r>
              <a:rPr lang="en-GB" dirty="0">
                <a:solidFill>
                  <a:schemeClr val="bg1"/>
                </a:solidFill>
                <a:latin typeface="Berlin Sans FB Demi" panose="020E0802020502020306" pitchFamily="34" charset="0"/>
              </a:rPr>
              <a:t>It started integrating OpenAI models. </a:t>
            </a:r>
          </a:p>
          <a:p>
            <a:r>
              <a:rPr lang="en-GB" dirty="0">
                <a:solidFill>
                  <a:schemeClr val="bg1"/>
                </a:solidFill>
                <a:latin typeface="Berlin Sans FB Demi" panose="020E0802020502020306" pitchFamily="34" charset="0"/>
              </a:rPr>
              <a:t>In this role, GPT-3.5 turbo (ChatGPT engine) has been used for data augmentation by constructing features using zero-shot text classification and text vectorization.</a:t>
            </a:r>
          </a:p>
        </p:txBody>
      </p:sp>
      <p:pic>
        <p:nvPicPr>
          <p:cNvPr id="1026" name="Picture 2">
            <a:extLst>
              <a:ext uri="{FF2B5EF4-FFF2-40B4-BE49-F238E27FC236}">
                <a16:creationId xmlns:a16="http://schemas.microsoft.com/office/drawing/2014/main" id="{8A0C45E5-E2A9-BEEC-AE6F-96C55DD8855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504" y="2741766"/>
            <a:ext cx="5165034" cy="195153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48652A12-CC43-F998-803C-96CBE341B11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504" y="4726094"/>
            <a:ext cx="5165034" cy="2101747"/>
          </a:xfrm>
          <a:prstGeom prst="rect">
            <a:avLst/>
          </a:prstGeom>
          <a:noFill/>
          <a:extLst>
            <a:ext uri="{909E8E84-426E-40DD-AFC4-6F175D3DCCD1}">
              <a14:hiddenFill xmlns:a14="http://schemas.microsoft.com/office/drawing/2010/main">
                <a:solidFill>
                  <a:srgbClr val="FFFFFF"/>
                </a:solidFill>
              </a14:hiddenFill>
            </a:ext>
          </a:extLst>
        </p:spPr>
      </p:pic>
      <p:pic>
        <p:nvPicPr>
          <p:cNvPr id="9" name="Immagine 8">
            <a:extLst>
              <a:ext uri="{FF2B5EF4-FFF2-40B4-BE49-F238E27FC236}">
                <a16:creationId xmlns:a16="http://schemas.microsoft.com/office/drawing/2014/main" id="{9BBAA381-31A0-DD67-EF95-7574B5C1C1F4}"/>
              </a:ext>
            </a:extLst>
          </p:cNvPr>
          <p:cNvPicPr>
            <a:picLocks noChangeAspect="1"/>
          </p:cNvPicPr>
          <p:nvPr/>
        </p:nvPicPr>
        <p:blipFill>
          <a:blip r:embed="rId6"/>
          <a:stretch>
            <a:fillRect/>
          </a:stretch>
        </p:blipFill>
        <p:spPr>
          <a:xfrm>
            <a:off x="5299788" y="2397967"/>
            <a:ext cx="5292012" cy="4460032"/>
          </a:xfrm>
          <a:prstGeom prst="rect">
            <a:avLst/>
          </a:prstGeom>
        </p:spPr>
      </p:pic>
    </p:spTree>
    <p:extLst>
      <p:ext uri="{BB962C8B-B14F-4D97-AF65-F5344CB8AC3E}">
        <p14:creationId xmlns:p14="http://schemas.microsoft.com/office/powerpoint/2010/main" val="31883051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5" name="Picture 2" descr="Insurance Data Science Conference">
            <a:extLst>
              <a:ext uri="{FF2B5EF4-FFF2-40B4-BE49-F238E27FC236}">
                <a16:creationId xmlns:a16="http://schemas.microsoft.com/office/drawing/2014/main" id="{8DEF46BD-96BE-2558-201A-409DCD89E0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29305" cy="1058744"/>
          </a:xfrm>
          <a:prstGeom prst="rect">
            <a:avLst/>
          </a:prstGeom>
          <a:noFill/>
          <a:extLst>
            <a:ext uri="{909E8E84-426E-40DD-AFC4-6F175D3DCCD1}">
              <a14:hiddenFill xmlns:a14="http://schemas.microsoft.com/office/drawing/2010/main">
                <a:solidFill>
                  <a:srgbClr val="FFFFFF"/>
                </a:solidFill>
              </a14:hiddenFill>
            </a:ext>
          </a:extLst>
        </p:spPr>
      </p:pic>
      <p:pic>
        <p:nvPicPr>
          <p:cNvPr id="6" name="Immagine 5">
            <a:extLst>
              <a:ext uri="{FF2B5EF4-FFF2-40B4-BE49-F238E27FC236}">
                <a16:creationId xmlns:a16="http://schemas.microsoft.com/office/drawing/2014/main" id="{ED555C39-34D7-EC02-A9D0-48730859C77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91800" y="5257800"/>
            <a:ext cx="1600199" cy="1600199"/>
          </a:xfrm>
          <a:prstGeom prst="rect">
            <a:avLst/>
          </a:prstGeom>
        </p:spPr>
      </p:pic>
      <p:sp>
        <p:nvSpPr>
          <p:cNvPr id="2" name="CasellaDiTesto 1">
            <a:extLst>
              <a:ext uri="{FF2B5EF4-FFF2-40B4-BE49-F238E27FC236}">
                <a16:creationId xmlns:a16="http://schemas.microsoft.com/office/drawing/2014/main" id="{D4D3F6AB-7E0E-6E3F-FA34-156787CBA459}"/>
              </a:ext>
            </a:extLst>
          </p:cNvPr>
          <p:cNvSpPr txBox="1"/>
          <p:nvPr/>
        </p:nvSpPr>
        <p:spPr>
          <a:xfrm>
            <a:off x="1828800" y="238125"/>
            <a:ext cx="8673216" cy="646331"/>
          </a:xfrm>
          <a:prstGeom prst="rect">
            <a:avLst/>
          </a:prstGeom>
          <a:noFill/>
        </p:spPr>
        <p:txBody>
          <a:bodyPr wrap="square" rtlCol="0">
            <a:spAutoFit/>
          </a:bodyPr>
          <a:lstStyle/>
          <a:p>
            <a:pPr algn="ctr"/>
            <a:r>
              <a:rPr lang="it-IT" sz="3600" dirty="0">
                <a:solidFill>
                  <a:schemeClr val="bg1"/>
                </a:solidFill>
                <a:latin typeface="Berlin Sans FB Demi" panose="020E0802020502020306" pitchFamily="34" charset="0"/>
              </a:rPr>
              <a:t>Feature Engineering</a:t>
            </a:r>
            <a:endParaRPr lang="en-GB" sz="3600" dirty="0">
              <a:solidFill>
                <a:schemeClr val="bg1"/>
              </a:solidFill>
              <a:latin typeface="Berlin Sans FB Demi" panose="020E0802020502020306" pitchFamily="34" charset="0"/>
            </a:endParaRPr>
          </a:p>
        </p:txBody>
      </p:sp>
      <p:sp>
        <p:nvSpPr>
          <p:cNvPr id="3" name="CasellaDiTesto 2">
            <a:extLst>
              <a:ext uri="{FF2B5EF4-FFF2-40B4-BE49-F238E27FC236}">
                <a16:creationId xmlns:a16="http://schemas.microsoft.com/office/drawing/2014/main" id="{501B4209-1FF4-911B-9F5E-25181340FFF3}"/>
              </a:ext>
            </a:extLst>
          </p:cNvPr>
          <p:cNvSpPr txBox="1"/>
          <p:nvPr/>
        </p:nvSpPr>
        <p:spPr>
          <a:xfrm>
            <a:off x="74645" y="1058744"/>
            <a:ext cx="11961846" cy="1477328"/>
          </a:xfrm>
          <a:prstGeom prst="rect">
            <a:avLst/>
          </a:prstGeom>
          <a:noFill/>
        </p:spPr>
        <p:txBody>
          <a:bodyPr wrap="square" rtlCol="0">
            <a:spAutoFit/>
          </a:bodyPr>
          <a:lstStyle/>
          <a:p>
            <a:pPr algn="just"/>
            <a:r>
              <a:rPr lang="en-GB" dirty="0">
                <a:solidFill>
                  <a:schemeClr val="bg1"/>
                </a:solidFill>
                <a:latin typeface="Berlin Sans FB Demi" panose="020E0802020502020306" pitchFamily="34" charset="0"/>
              </a:rPr>
              <a:t>In this process, new features were created by extracting the year, month, day, and time from the beginning and end of each event. </a:t>
            </a:r>
          </a:p>
          <a:p>
            <a:pPr algn="just"/>
            <a:r>
              <a:rPr lang="en-GB" dirty="0">
                <a:solidFill>
                  <a:schemeClr val="bg1"/>
                </a:solidFill>
                <a:latin typeface="Berlin Sans FB Demi" panose="020E0802020502020306" pitchFamily="34" charset="0"/>
              </a:rPr>
              <a:t>The difference between dates was extrapolated in days and hours, origin and destination names were merged, categorical features were encoded, grouping less relevant classes. New target variables and the distance between the starting and ending points of the event were calculated using the haversine distance.</a:t>
            </a:r>
          </a:p>
        </p:txBody>
      </p:sp>
      <p:pic>
        <p:nvPicPr>
          <p:cNvPr id="9" name="Immagine 8">
            <a:extLst>
              <a:ext uri="{FF2B5EF4-FFF2-40B4-BE49-F238E27FC236}">
                <a16:creationId xmlns:a16="http://schemas.microsoft.com/office/drawing/2014/main" id="{4F61E704-C362-F8A9-E593-424A0CFD4521}"/>
              </a:ext>
            </a:extLst>
          </p:cNvPr>
          <p:cNvPicPr>
            <a:picLocks noChangeAspect="1"/>
          </p:cNvPicPr>
          <p:nvPr/>
        </p:nvPicPr>
        <p:blipFill>
          <a:blip r:embed="rId4"/>
          <a:stretch>
            <a:fillRect/>
          </a:stretch>
        </p:blipFill>
        <p:spPr>
          <a:xfrm>
            <a:off x="6839339" y="2710360"/>
            <a:ext cx="5276462" cy="2867025"/>
          </a:xfrm>
          <a:prstGeom prst="rect">
            <a:avLst/>
          </a:prstGeom>
        </p:spPr>
      </p:pic>
      <p:sp>
        <p:nvSpPr>
          <p:cNvPr id="11" name="CasellaDiTesto 10">
            <a:extLst>
              <a:ext uri="{FF2B5EF4-FFF2-40B4-BE49-F238E27FC236}">
                <a16:creationId xmlns:a16="http://schemas.microsoft.com/office/drawing/2014/main" id="{419F2EBA-3970-2D68-3CC5-10850CE073C2}"/>
              </a:ext>
            </a:extLst>
          </p:cNvPr>
          <p:cNvSpPr txBox="1"/>
          <p:nvPr/>
        </p:nvSpPr>
        <p:spPr>
          <a:xfrm>
            <a:off x="74645" y="3128209"/>
            <a:ext cx="2612572" cy="2031325"/>
          </a:xfrm>
          <a:prstGeom prst="rect">
            <a:avLst/>
          </a:prstGeom>
          <a:noFill/>
        </p:spPr>
        <p:txBody>
          <a:bodyPr wrap="square" rtlCol="0">
            <a:spAutoFit/>
          </a:bodyPr>
          <a:lstStyle/>
          <a:p>
            <a:pPr algn="just"/>
            <a:r>
              <a:rPr lang="it-IT" dirty="0">
                <a:solidFill>
                  <a:schemeClr val="bg1"/>
                </a:solidFill>
                <a:latin typeface="Berlin Sans FB Demi" panose="020E0802020502020306" pitchFamily="34" charset="0"/>
              </a:rPr>
              <a:t>Target </a:t>
            </a:r>
            <a:r>
              <a:rPr lang="it-IT" dirty="0" err="1">
                <a:solidFill>
                  <a:schemeClr val="bg1"/>
                </a:solidFill>
                <a:latin typeface="Berlin Sans FB Demi" panose="020E0802020502020306" pitchFamily="34" charset="0"/>
              </a:rPr>
              <a:t>Variables</a:t>
            </a:r>
            <a:endParaRPr lang="it-IT" dirty="0">
              <a:solidFill>
                <a:schemeClr val="bg1"/>
              </a:solidFill>
              <a:latin typeface="Berlin Sans FB Demi" panose="020E0802020502020306" pitchFamily="34" charset="0"/>
            </a:endParaRPr>
          </a:p>
          <a:p>
            <a:pPr marL="285750" indent="-285750" algn="just">
              <a:buFont typeface="Arial" panose="020B0604020202020204" pitchFamily="34" charset="0"/>
              <a:buChar char="•"/>
            </a:pPr>
            <a:r>
              <a:rPr lang="en-GB" dirty="0">
                <a:solidFill>
                  <a:schemeClr val="bg1"/>
                </a:solidFill>
                <a:latin typeface="Berlin Sans FB Demi" panose="020E0802020502020306" pitchFamily="34" charset="0"/>
              </a:rPr>
              <a:t>Injuries Direct</a:t>
            </a:r>
          </a:p>
          <a:p>
            <a:pPr marL="285750" indent="-285750" algn="just">
              <a:buFont typeface="Arial" panose="020B0604020202020204" pitchFamily="34" charset="0"/>
              <a:buChar char="•"/>
            </a:pPr>
            <a:r>
              <a:rPr lang="en-GB" dirty="0">
                <a:solidFill>
                  <a:schemeClr val="bg1"/>
                </a:solidFill>
                <a:latin typeface="Berlin Sans FB Demi" panose="020E0802020502020306" pitchFamily="34" charset="0"/>
              </a:rPr>
              <a:t>Deaths Direct</a:t>
            </a:r>
          </a:p>
          <a:p>
            <a:pPr marL="285750" indent="-285750" algn="just">
              <a:buFont typeface="Arial" panose="020B0604020202020204" pitchFamily="34" charset="0"/>
              <a:buChar char="•"/>
            </a:pPr>
            <a:r>
              <a:rPr lang="en-GB" dirty="0">
                <a:solidFill>
                  <a:schemeClr val="bg1"/>
                </a:solidFill>
                <a:latin typeface="Berlin Sans FB Demi" panose="020E0802020502020306" pitchFamily="34" charset="0"/>
              </a:rPr>
              <a:t>Damage Property</a:t>
            </a:r>
          </a:p>
          <a:p>
            <a:pPr marL="285750" indent="-285750" algn="just">
              <a:buFont typeface="Arial" panose="020B0604020202020204" pitchFamily="34" charset="0"/>
              <a:buChar char="•"/>
            </a:pPr>
            <a:r>
              <a:rPr lang="en-GB" dirty="0">
                <a:solidFill>
                  <a:schemeClr val="bg1"/>
                </a:solidFill>
                <a:latin typeface="Berlin Sans FB Demi" panose="020E0802020502020306" pitchFamily="34" charset="0"/>
              </a:rPr>
              <a:t>Injuries Indirect</a:t>
            </a:r>
          </a:p>
          <a:p>
            <a:pPr marL="285750" indent="-285750" algn="just">
              <a:buFont typeface="Arial" panose="020B0604020202020204" pitchFamily="34" charset="0"/>
              <a:buChar char="•"/>
            </a:pPr>
            <a:r>
              <a:rPr lang="en-GB" dirty="0">
                <a:solidFill>
                  <a:schemeClr val="bg1"/>
                </a:solidFill>
                <a:latin typeface="Berlin Sans FB Demi" panose="020E0802020502020306" pitchFamily="34" charset="0"/>
              </a:rPr>
              <a:t>Deaths Indirect</a:t>
            </a:r>
          </a:p>
          <a:p>
            <a:pPr marL="285750" indent="-285750" algn="just">
              <a:buFont typeface="Arial" panose="020B0604020202020204" pitchFamily="34" charset="0"/>
              <a:buChar char="•"/>
            </a:pPr>
            <a:r>
              <a:rPr lang="en-GB" dirty="0">
                <a:solidFill>
                  <a:schemeClr val="bg1"/>
                </a:solidFill>
                <a:latin typeface="Berlin Sans FB Demi" panose="020E0802020502020306" pitchFamily="34" charset="0"/>
              </a:rPr>
              <a:t>Damage Crops</a:t>
            </a:r>
          </a:p>
        </p:txBody>
      </p:sp>
      <p:sp>
        <p:nvSpPr>
          <p:cNvPr id="12" name="CasellaDiTesto 11">
            <a:extLst>
              <a:ext uri="{FF2B5EF4-FFF2-40B4-BE49-F238E27FC236}">
                <a16:creationId xmlns:a16="http://schemas.microsoft.com/office/drawing/2014/main" id="{9688F921-5807-360D-7412-F71F41CC1E5F}"/>
              </a:ext>
            </a:extLst>
          </p:cNvPr>
          <p:cNvSpPr txBox="1"/>
          <p:nvPr/>
        </p:nvSpPr>
        <p:spPr>
          <a:xfrm>
            <a:off x="3552836" y="3128209"/>
            <a:ext cx="2612572" cy="2585323"/>
          </a:xfrm>
          <a:prstGeom prst="rect">
            <a:avLst/>
          </a:prstGeom>
          <a:noFill/>
        </p:spPr>
        <p:txBody>
          <a:bodyPr wrap="square" rtlCol="0">
            <a:spAutoFit/>
          </a:bodyPr>
          <a:lstStyle/>
          <a:p>
            <a:pPr algn="just"/>
            <a:r>
              <a:rPr lang="it-IT" dirty="0">
                <a:solidFill>
                  <a:schemeClr val="bg1"/>
                </a:solidFill>
                <a:latin typeface="Berlin Sans FB Demi" panose="020E0802020502020306" pitchFamily="34" charset="0"/>
              </a:rPr>
              <a:t>New Target </a:t>
            </a:r>
            <a:r>
              <a:rPr lang="it-IT" dirty="0" err="1">
                <a:solidFill>
                  <a:schemeClr val="bg1"/>
                </a:solidFill>
                <a:latin typeface="Berlin Sans FB Demi" panose="020E0802020502020306" pitchFamily="34" charset="0"/>
              </a:rPr>
              <a:t>Variables</a:t>
            </a:r>
            <a:endParaRPr lang="it-IT" dirty="0">
              <a:solidFill>
                <a:schemeClr val="bg1"/>
              </a:solidFill>
              <a:latin typeface="Berlin Sans FB Demi" panose="020E0802020502020306" pitchFamily="34" charset="0"/>
            </a:endParaRPr>
          </a:p>
          <a:p>
            <a:pPr marL="285750" indent="-285750" algn="just">
              <a:buFont typeface="Arial" panose="020B0604020202020204" pitchFamily="34" charset="0"/>
              <a:buChar char="•"/>
            </a:pPr>
            <a:r>
              <a:rPr lang="en-GB" dirty="0">
                <a:solidFill>
                  <a:schemeClr val="bg1"/>
                </a:solidFill>
                <a:latin typeface="Berlin Sans FB Demi" panose="020E0802020502020306" pitchFamily="34" charset="0"/>
              </a:rPr>
              <a:t>Injuries Direct</a:t>
            </a:r>
          </a:p>
          <a:p>
            <a:pPr marL="285750" indent="-285750" algn="just">
              <a:buFont typeface="Arial" panose="020B0604020202020204" pitchFamily="34" charset="0"/>
              <a:buChar char="•"/>
            </a:pPr>
            <a:r>
              <a:rPr lang="en-GB" dirty="0">
                <a:solidFill>
                  <a:schemeClr val="bg1"/>
                </a:solidFill>
                <a:latin typeface="Berlin Sans FB Demi" panose="020E0802020502020306" pitchFamily="34" charset="0"/>
              </a:rPr>
              <a:t>Deaths Direct</a:t>
            </a:r>
          </a:p>
          <a:p>
            <a:pPr marL="285750" indent="-285750" algn="just">
              <a:buFont typeface="Arial" panose="020B0604020202020204" pitchFamily="34" charset="0"/>
              <a:buChar char="•"/>
            </a:pPr>
            <a:r>
              <a:rPr lang="en-GB" dirty="0">
                <a:solidFill>
                  <a:schemeClr val="bg1"/>
                </a:solidFill>
                <a:latin typeface="Berlin Sans FB Demi" panose="020E0802020502020306" pitchFamily="34" charset="0"/>
              </a:rPr>
              <a:t>Damage Property</a:t>
            </a:r>
          </a:p>
          <a:p>
            <a:pPr marL="285750" indent="-285750" algn="just">
              <a:buFont typeface="Arial" panose="020B0604020202020204" pitchFamily="34" charset="0"/>
              <a:buChar char="•"/>
            </a:pPr>
            <a:r>
              <a:rPr lang="en-GB" dirty="0">
                <a:solidFill>
                  <a:schemeClr val="bg1"/>
                </a:solidFill>
                <a:latin typeface="Berlin Sans FB Demi" panose="020E0802020502020306" pitchFamily="34" charset="0"/>
              </a:rPr>
              <a:t>Whole Injuries</a:t>
            </a:r>
          </a:p>
          <a:p>
            <a:pPr marL="285750" indent="-285750" algn="just">
              <a:buFont typeface="Arial" panose="020B0604020202020204" pitchFamily="34" charset="0"/>
              <a:buChar char="•"/>
            </a:pPr>
            <a:r>
              <a:rPr lang="en-GB" dirty="0">
                <a:solidFill>
                  <a:schemeClr val="bg1"/>
                </a:solidFill>
                <a:latin typeface="Berlin Sans FB Demi" panose="020E0802020502020306" pitchFamily="34" charset="0"/>
              </a:rPr>
              <a:t>Whole Deaths</a:t>
            </a:r>
          </a:p>
          <a:p>
            <a:pPr marL="285750" indent="-285750" algn="just">
              <a:buFont typeface="Arial" panose="020B0604020202020204" pitchFamily="34" charset="0"/>
              <a:buChar char="•"/>
            </a:pPr>
            <a:r>
              <a:rPr lang="en-GB" dirty="0">
                <a:solidFill>
                  <a:schemeClr val="bg1"/>
                </a:solidFill>
                <a:latin typeface="Berlin Sans FB Demi" panose="020E0802020502020306" pitchFamily="34" charset="0"/>
              </a:rPr>
              <a:t>Whole Damage </a:t>
            </a:r>
          </a:p>
          <a:p>
            <a:pPr marL="285750" indent="-285750" algn="just">
              <a:buFont typeface="Arial" panose="020B0604020202020204" pitchFamily="34" charset="0"/>
              <a:buChar char="•"/>
            </a:pPr>
            <a:endParaRPr lang="en-GB" dirty="0">
              <a:solidFill>
                <a:schemeClr val="bg1"/>
              </a:solidFill>
              <a:latin typeface="Berlin Sans FB Demi" panose="020E0802020502020306" pitchFamily="34" charset="0"/>
            </a:endParaRPr>
          </a:p>
          <a:p>
            <a:pPr marL="285750" indent="-285750" algn="just">
              <a:buFont typeface="Arial" panose="020B0604020202020204" pitchFamily="34" charset="0"/>
              <a:buChar char="•"/>
            </a:pPr>
            <a:endParaRPr lang="en-GB" dirty="0">
              <a:solidFill>
                <a:schemeClr val="bg1"/>
              </a:solidFill>
              <a:latin typeface="Berlin Sans FB Demi" panose="020E0802020502020306" pitchFamily="34" charset="0"/>
            </a:endParaRPr>
          </a:p>
        </p:txBody>
      </p:sp>
      <p:sp>
        <p:nvSpPr>
          <p:cNvPr id="13" name="Freccia a destra 12">
            <a:extLst>
              <a:ext uri="{FF2B5EF4-FFF2-40B4-BE49-F238E27FC236}">
                <a16:creationId xmlns:a16="http://schemas.microsoft.com/office/drawing/2014/main" id="{9CA4543A-A3F0-9544-406F-89A25A055897}"/>
              </a:ext>
            </a:extLst>
          </p:cNvPr>
          <p:cNvSpPr/>
          <p:nvPr/>
        </p:nvSpPr>
        <p:spPr>
          <a:xfrm>
            <a:off x="2421295" y="3826630"/>
            <a:ext cx="979714" cy="63448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5220063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5" name="Picture 2" descr="Insurance Data Science Conference">
            <a:extLst>
              <a:ext uri="{FF2B5EF4-FFF2-40B4-BE49-F238E27FC236}">
                <a16:creationId xmlns:a16="http://schemas.microsoft.com/office/drawing/2014/main" id="{8DEF46BD-96BE-2558-201A-409DCD89E0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29305" cy="1058744"/>
          </a:xfrm>
          <a:prstGeom prst="rect">
            <a:avLst/>
          </a:prstGeom>
          <a:noFill/>
          <a:extLst>
            <a:ext uri="{909E8E84-426E-40DD-AFC4-6F175D3DCCD1}">
              <a14:hiddenFill xmlns:a14="http://schemas.microsoft.com/office/drawing/2010/main">
                <a:solidFill>
                  <a:srgbClr val="FFFFFF"/>
                </a:solidFill>
              </a14:hiddenFill>
            </a:ext>
          </a:extLst>
        </p:spPr>
      </p:pic>
      <p:pic>
        <p:nvPicPr>
          <p:cNvPr id="6" name="Immagine 5">
            <a:extLst>
              <a:ext uri="{FF2B5EF4-FFF2-40B4-BE49-F238E27FC236}">
                <a16:creationId xmlns:a16="http://schemas.microsoft.com/office/drawing/2014/main" id="{ED555C39-34D7-EC02-A9D0-48730859C77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91800" y="5257800"/>
            <a:ext cx="1600199" cy="1600199"/>
          </a:xfrm>
          <a:prstGeom prst="rect">
            <a:avLst/>
          </a:prstGeom>
        </p:spPr>
      </p:pic>
      <p:sp>
        <p:nvSpPr>
          <p:cNvPr id="2" name="CasellaDiTesto 1">
            <a:extLst>
              <a:ext uri="{FF2B5EF4-FFF2-40B4-BE49-F238E27FC236}">
                <a16:creationId xmlns:a16="http://schemas.microsoft.com/office/drawing/2014/main" id="{EDB7D1EB-3C37-1166-F132-2EA93AE692D4}"/>
              </a:ext>
            </a:extLst>
          </p:cNvPr>
          <p:cNvSpPr txBox="1"/>
          <p:nvPr/>
        </p:nvSpPr>
        <p:spPr>
          <a:xfrm>
            <a:off x="1828800" y="238125"/>
            <a:ext cx="8673216" cy="646331"/>
          </a:xfrm>
          <a:prstGeom prst="rect">
            <a:avLst/>
          </a:prstGeom>
          <a:noFill/>
        </p:spPr>
        <p:txBody>
          <a:bodyPr wrap="square" rtlCol="0">
            <a:spAutoFit/>
          </a:bodyPr>
          <a:lstStyle/>
          <a:p>
            <a:pPr algn="ctr"/>
            <a:r>
              <a:rPr lang="it-IT" sz="3600" dirty="0" err="1">
                <a:solidFill>
                  <a:schemeClr val="bg1"/>
                </a:solidFill>
                <a:latin typeface="Berlin Sans FB Demi" panose="020E0802020502020306" pitchFamily="34" charset="0"/>
              </a:rPr>
              <a:t>Exploratory</a:t>
            </a:r>
            <a:r>
              <a:rPr lang="it-IT" sz="3600" dirty="0">
                <a:solidFill>
                  <a:schemeClr val="bg1"/>
                </a:solidFill>
                <a:latin typeface="Berlin Sans FB Demi" panose="020E0802020502020306" pitchFamily="34" charset="0"/>
              </a:rPr>
              <a:t> Data Analysis</a:t>
            </a:r>
            <a:endParaRPr lang="en-GB" sz="3600" dirty="0">
              <a:solidFill>
                <a:schemeClr val="bg1"/>
              </a:solidFill>
              <a:latin typeface="Berlin Sans FB Demi" panose="020E0802020502020306" pitchFamily="34" charset="0"/>
            </a:endParaRPr>
          </a:p>
        </p:txBody>
      </p:sp>
      <p:sp>
        <p:nvSpPr>
          <p:cNvPr id="3" name="CasellaDiTesto 2">
            <a:extLst>
              <a:ext uri="{FF2B5EF4-FFF2-40B4-BE49-F238E27FC236}">
                <a16:creationId xmlns:a16="http://schemas.microsoft.com/office/drawing/2014/main" id="{6C447BA4-3B5F-EA91-8C2C-BC5D4F004FC2}"/>
              </a:ext>
            </a:extLst>
          </p:cNvPr>
          <p:cNvSpPr txBox="1"/>
          <p:nvPr/>
        </p:nvSpPr>
        <p:spPr>
          <a:xfrm>
            <a:off x="83435" y="1058744"/>
            <a:ext cx="11915732" cy="3139321"/>
          </a:xfrm>
          <a:prstGeom prst="rect">
            <a:avLst/>
          </a:prstGeom>
          <a:noFill/>
        </p:spPr>
        <p:txBody>
          <a:bodyPr wrap="square" rtlCol="0">
            <a:spAutoFit/>
          </a:bodyPr>
          <a:lstStyle/>
          <a:p>
            <a:r>
              <a:rPr lang="it-IT" dirty="0">
                <a:solidFill>
                  <a:schemeClr val="bg1"/>
                </a:solidFill>
                <a:latin typeface="Berlin Sans FB Demi" panose="020E0802020502020306" pitchFamily="34" charset="0"/>
              </a:rPr>
              <a:t>After data </a:t>
            </a:r>
            <a:r>
              <a:rPr lang="it-IT" dirty="0" err="1">
                <a:solidFill>
                  <a:schemeClr val="bg1"/>
                </a:solidFill>
                <a:latin typeface="Berlin Sans FB Demi" panose="020E0802020502020306" pitchFamily="34" charset="0"/>
              </a:rPr>
              <a:t>cleaning</a:t>
            </a:r>
            <a:r>
              <a:rPr lang="it-IT" dirty="0">
                <a:solidFill>
                  <a:schemeClr val="bg1"/>
                </a:solidFill>
                <a:latin typeface="Berlin Sans FB Demi" panose="020E0802020502020306" pitchFamily="34" charset="0"/>
              </a:rPr>
              <a:t> and data </a:t>
            </a:r>
            <a:r>
              <a:rPr lang="it-IT" dirty="0" err="1">
                <a:solidFill>
                  <a:schemeClr val="bg1"/>
                </a:solidFill>
                <a:latin typeface="Berlin Sans FB Demi" panose="020E0802020502020306" pitchFamily="34" charset="0"/>
              </a:rPr>
              <a:t>augmentation</a:t>
            </a:r>
            <a:r>
              <a:rPr lang="it-IT" dirty="0">
                <a:solidFill>
                  <a:schemeClr val="bg1"/>
                </a:solidFill>
                <a:latin typeface="Berlin Sans FB Demi" panose="020E0802020502020306" pitchFamily="34" charset="0"/>
              </a:rPr>
              <a:t>, the dataset </a:t>
            </a:r>
            <a:r>
              <a:rPr lang="it-IT" dirty="0" err="1">
                <a:solidFill>
                  <a:schemeClr val="bg1"/>
                </a:solidFill>
                <a:latin typeface="Berlin Sans FB Demi" panose="020E0802020502020306" pitchFamily="34" charset="0"/>
              </a:rPr>
              <a:t>reached</a:t>
            </a:r>
            <a:r>
              <a:rPr lang="it-IT" dirty="0">
                <a:solidFill>
                  <a:schemeClr val="bg1"/>
                </a:solidFill>
                <a:latin typeface="Berlin Sans FB Demi" panose="020E0802020502020306" pitchFamily="34" charset="0"/>
              </a:rPr>
              <a:t> the following </a:t>
            </a:r>
            <a:r>
              <a:rPr lang="it-IT" dirty="0" err="1">
                <a:solidFill>
                  <a:schemeClr val="bg1"/>
                </a:solidFill>
                <a:latin typeface="Berlin Sans FB Demi" panose="020E0802020502020306" pitchFamily="34" charset="0"/>
              </a:rPr>
              <a:t>shape</a:t>
            </a:r>
            <a:r>
              <a:rPr lang="it-IT" dirty="0">
                <a:solidFill>
                  <a:schemeClr val="bg1"/>
                </a:solidFill>
                <a:latin typeface="Berlin Sans FB Demi" panose="020E0802020502020306" pitchFamily="34" charset="0"/>
              </a:rPr>
              <a:t>: </a:t>
            </a:r>
          </a:p>
          <a:p>
            <a:r>
              <a:rPr lang="it-IT" dirty="0">
                <a:solidFill>
                  <a:schemeClr val="bg1"/>
                </a:solidFill>
                <a:latin typeface="Berlin Sans FB Demi" panose="020E0802020502020306" pitchFamily="34" charset="0"/>
              </a:rPr>
              <a:t>53 </a:t>
            </a:r>
            <a:r>
              <a:rPr lang="it-IT" dirty="0" err="1">
                <a:solidFill>
                  <a:schemeClr val="bg1"/>
                </a:solidFill>
                <a:latin typeface="Berlin Sans FB Demi" panose="020E0802020502020306" pitchFamily="34" charset="0"/>
              </a:rPr>
              <a:t>columns</a:t>
            </a:r>
            <a:r>
              <a:rPr lang="it-IT" dirty="0">
                <a:solidFill>
                  <a:schemeClr val="bg1"/>
                </a:solidFill>
                <a:latin typeface="Berlin Sans FB Demi" panose="020E0802020502020306" pitchFamily="34" charset="0"/>
              </a:rPr>
              <a:t> and 38398 </a:t>
            </a:r>
            <a:r>
              <a:rPr lang="it-IT" dirty="0" err="1">
                <a:solidFill>
                  <a:schemeClr val="bg1"/>
                </a:solidFill>
                <a:latin typeface="Berlin Sans FB Demi" panose="020E0802020502020306" pitchFamily="34" charset="0"/>
              </a:rPr>
              <a:t>rows</a:t>
            </a:r>
            <a:r>
              <a:rPr lang="it-IT" dirty="0">
                <a:solidFill>
                  <a:schemeClr val="bg1"/>
                </a:solidFill>
                <a:latin typeface="Berlin Sans FB Demi" panose="020E0802020502020306" pitchFamily="34" charset="0"/>
              </a:rPr>
              <a:t>. The </a:t>
            </a:r>
            <a:r>
              <a:rPr lang="it-IT" dirty="0" err="1">
                <a:solidFill>
                  <a:schemeClr val="bg1"/>
                </a:solidFill>
                <a:latin typeface="Berlin Sans FB Demi" panose="020E0802020502020306" pitchFamily="34" charset="0"/>
              </a:rPr>
              <a:t>observations</a:t>
            </a:r>
            <a:r>
              <a:rPr lang="it-IT" dirty="0">
                <a:solidFill>
                  <a:schemeClr val="bg1"/>
                </a:solidFill>
                <a:latin typeface="Berlin Sans FB Demi" panose="020E0802020502020306" pitchFamily="34" charset="0"/>
              </a:rPr>
              <a:t> </a:t>
            </a:r>
            <a:r>
              <a:rPr lang="it-IT" dirty="0" err="1">
                <a:solidFill>
                  <a:schemeClr val="bg1"/>
                </a:solidFill>
                <a:latin typeface="Berlin Sans FB Demi" panose="020E0802020502020306" pitchFamily="34" charset="0"/>
              </a:rPr>
              <a:t>span</a:t>
            </a:r>
            <a:r>
              <a:rPr lang="it-IT" dirty="0">
                <a:solidFill>
                  <a:schemeClr val="bg1"/>
                </a:solidFill>
                <a:latin typeface="Berlin Sans FB Demi" panose="020E0802020502020306" pitchFamily="34" charset="0"/>
              </a:rPr>
              <a:t> from 2006 to 2022.</a:t>
            </a:r>
          </a:p>
          <a:p>
            <a:r>
              <a:rPr lang="it-IT" dirty="0">
                <a:solidFill>
                  <a:schemeClr val="bg1"/>
                </a:solidFill>
                <a:latin typeface="Berlin Sans FB Demi" panose="020E0802020502020306" pitchFamily="34" charset="0"/>
              </a:rPr>
              <a:t>-The </a:t>
            </a:r>
            <a:r>
              <a:rPr lang="it-IT" dirty="0" err="1">
                <a:solidFill>
                  <a:schemeClr val="bg1"/>
                </a:solidFill>
                <a:latin typeface="Berlin Sans FB Demi" panose="020E0802020502020306" pitchFamily="34" charset="0"/>
              </a:rPr>
              <a:t>Injuries</a:t>
            </a:r>
            <a:r>
              <a:rPr lang="it-IT" dirty="0">
                <a:solidFill>
                  <a:schemeClr val="bg1"/>
                </a:solidFill>
                <a:latin typeface="Berlin Sans FB Demi" panose="020E0802020502020306" pitchFamily="34" charset="0"/>
              </a:rPr>
              <a:t> Direct target </a:t>
            </a:r>
            <a:r>
              <a:rPr lang="it-IT" dirty="0" err="1">
                <a:solidFill>
                  <a:schemeClr val="bg1"/>
                </a:solidFill>
                <a:latin typeface="Berlin Sans FB Demi" panose="020E0802020502020306" pitchFamily="34" charset="0"/>
              </a:rPr>
              <a:t>variable</a:t>
            </a:r>
            <a:r>
              <a:rPr lang="it-IT" dirty="0">
                <a:solidFill>
                  <a:schemeClr val="bg1"/>
                </a:solidFill>
                <a:latin typeface="Berlin Sans FB Demi" panose="020E0802020502020306" pitchFamily="34" charset="0"/>
              </a:rPr>
              <a:t> shows a </a:t>
            </a:r>
            <a:r>
              <a:rPr lang="it-IT" dirty="0" err="1">
                <a:solidFill>
                  <a:schemeClr val="bg1"/>
                </a:solidFill>
                <a:latin typeface="Berlin Sans FB Demi" panose="020E0802020502020306" pitchFamily="34" charset="0"/>
              </a:rPr>
              <a:t>peak</a:t>
            </a:r>
            <a:r>
              <a:rPr lang="it-IT" dirty="0">
                <a:solidFill>
                  <a:schemeClr val="bg1"/>
                </a:solidFill>
                <a:latin typeface="Berlin Sans FB Demi" panose="020E0802020502020306" pitchFamily="34" charset="0"/>
              </a:rPr>
              <a:t> of </a:t>
            </a:r>
            <a:r>
              <a:rPr lang="it-IT" dirty="0" err="1">
                <a:solidFill>
                  <a:schemeClr val="bg1"/>
                </a:solidFill>
                <a:latin typeface="Berlin Sans FB Demi" panose="020E0802020502020306" pitchFamily="34" charset="0"/>
              </a:rPr>
              <a:t>injuries</a:t>
            </a:r>
            <a:r>
              <a:rPr lang="it-IT" dirty="0">
                <a:solidFill>
                  <a:schemeClr val="bg1"/>
                </a:solidFill>
                <a:latin typeface="Berlin Sans FB Demi" panose="020E0802020502020306" pitchFamily="34" charset="0"/>
              </a:rPr>
              <a:t> in 2006, </a:t>
            </a:r>
            <a:r>
              <a:rPr lang="it-IT" dirty="0" err="1">
                <a:solidFill>
                  <a:schemeClr val="bg1"/>
                </a:solidFill>
                <a:latin typeface="Berlin Sans FB Demi" panose="020E0802020502020306" pitchFamily="34" charset="0"/>
              </a:rPr>
              <a:t>followed</a:t>
            </a:r>
            <a:r>
              <a:rPr lang="it-IT" dirty="0">
                <a:solidFill>
                  <a:schemeClr val="bg1"/>
                </a:solidFill>
                <a:latin typeface="Berlin Sans FB Demi" panose="020E0802020502020306" pitchFamily="34" charset="0"/>
              </a:rPr>
              <a:t> by a </a:t>
            </a:r>
            <a:r>
              <a:rPr lang="it-IT" dirty="0" err="1">
                <a:solidFill>
                  <a:schemeClr val="bg1"/>
                </a:solidFill>
                <a:latin typeface="Berlin Sans FB Demi" panose="020E0802020502020306" pitchFamily="34" charset="0"/>
              </a:rPr>
              <a:t>decreasing</a:t>
            </a:r>
            <a:r>
              <a:rPr lang="it-IT" dirty="0">
                <a:solidFill>
                  <a:schemeClr val="bg1"/>
                </a:solidFill>
                <a:latin typeface="Berlin Sans FB Demi" panose="020E0802020502020306" pitchFamily="34" charset="0"/>
              </a:rPr>
              <a:t> </a:t>
            </a:r>
            <a:r>
              <a:rPr lang="it-IT" dirty="0" err="1">
                <a:solidFill>
                  <a:schemeClr val="bg1"/>
                </a:solidFill>
                <a:latin typeface="Berlin Sans FB Demi" panose="020E0802020502020306" pitchFamily="34" charset="0"/>
              </a:rPr>
              <a:t>number</a:t>
            </a:r>
            <a:r>
              <a:rPr lang="it-IT" dirty="0">
                <a:solidFill>
                  <a:schemeClr val="bg1"/>
                </a:solidFill>
                <a:latin typeface="Berlin Sans FB Demi" panose="020E0802020502020306" pitchFamily="34" charset="0"/>
              </a:rPr>
              <a:t> in the </a:t>
            </a:r>
            <a:r>
              <a:rPr lang="it-IT" dirty="0" err="1">
                <a:solidFill>
                  <a:schemeClr val="bg1"/>
                </a:solidFill>
                <a:latin typeface="Berlin Sans FB Demi" panose="020E0802020502020306" pitchFamily="34" charset="0"/>
              </a:rPr>
              <a:t>subsequent</a:t>
            </a:r>
            <a:r>
              <a:rPr lang="it-IT" dirty="0">
                <a:solidFill>
                  <a:schemeClr val="bg1"/>
                </a:solidFill>
                <a:latin typeface="Berlin Sans FB Demi" panose="020E0802020502020306" pitchFamily="34" charset="0"/>
              </a:rPr>
              <a:t> </a:t>
            </a:r>
            <a:r>
              <a:rPr lang="it-IT" dirty="0" err="1">
                <a:solidFill>
                  <a:schemeClr val="bg1"/>
                </a:solidFill>
                <a:latin typeface="Berlin Sans FB Demi" panose="020E0802020502020306" pitchFamily="34" charset="0"/>
              </a:rPr>
              <a:t>years</a:t>
            </a:r>
            <a:r>
              <a:rPr lang="it-IT" dirty="0">
                <a:solidFill>
                  <a:schemeClr val="bg1"/>
                </a:solidFill>
                <a:latin typeface="Berlin Sans FB Demi" panose="020E0802020502020306" pitchFamily="34" charset="0"/>
              </a:rPr>
              <a:t> with a second </a:t>
            </a:r>
            <a:r>
              <a:rPr lang="it-IT" dirty="0" err="1">
                <a:solidFill>
                  <a:schemeClr val="bg1"/>
                </a:solidFill>
                <a:latin typeface="Berlin Sans FB Demi" panose="020E0802020502020306" pitchFamily="34" charset="0"/>
              </a:rPr>
              <a:t>peak</a:t>
            </a:r>
            <a:r>
              <a:rPr lang="it-IT" dirty="0">
                <a:solidFill>
                  <a:schemeClr val="bg1"/>
                </a:solidFill>
                <a:latin typeface="Berlin Sans FB Demi" panose="020E0802020502020306" pitchFamily="34" charset="0"/>
              </a:rPr>
              <a:t> in 2017. California </a:t>
            </a:r>
            <a:r>
              <a:rPr lang="it-IT" dirty="0" err="1">
                <a:solidFill>
                  <a:schemeClr val="bg1"/>
                </a:solidFill>
                <a:latin typeface="Berlin Sans FB Demi" panose="020E0802020502020306" pitchFamily="34" charset="0"/>
              </a:rPr>
              <a:t>had</a:t>
            </a:r>
            <a:r>
              <a:rPr lang="it-IT" dirty="0">
                <a:solidFill>
                  <a:schemeClr val="bg1"/>
                </a:solidFill>
                <a:latin typeface="Berlin Sans FB Demi" panose="020E0802020502020306" pitchFamily="34" charset="0"/>
              </a:rPr>
              <a:t> the </a:t>
            </a:r>
            <a:r>
              <a:rPr lang="it-IT" dirty="0" err="1">
                <a:solidFill>
                  <a:schemeClr val="bg1"/>
                </a:solidFill>
                <a:latin typeface="Berlin Sans FB Demi" panose="020E0802020502020306" pitchFamily="34" charset="0"/>
              </a:rPr>
              <a:t>highest</a:t>
            </a:r>
            <a:r>
              <a:rPr lang="it-IT" dirty="0">
                <a:solidFill>
                  <a:schemeClr val="bg1"/>
                </a:solidFill>
                <a:latin typeface="Berlin Sans FB Demi" panose="020E0802020502020306" pitchFamily="34" charset="0"/>
              </a:rPr>
              <a:t> </a:t>
            </a:r>
            <a:r>
              <a:rPr lang="it-IT" dirty="0" err="1">
                <a:solidFill>
                  <a:schemeClr val="bg1"/>
                </a:solidFill>
                <a:latin typeface="Berlin Sans FB Demi" panose="020E0802020502020306" pitchFamily="34" charset="0"/>
              </a:rPr>
              <a:t>number</a:t>
            </a:r>
            <a:r>
              <a:rPr lang="it-IT" dirty="0">
                <a:solidFill>
                  <a:schemeClr val="bg1"/>
                </a:solidFill>
                <a:latin typeface="Berlin Sans FB Demi" panose="020E0802020502020306" pitchFamily="34" charset="0"/>
              </a:rPr>
              <a:t> of </a:t>
            </a:r>
            <a:r>
              <a:rPr lang="it-IT" dirty="0" err="1">
                <a:solidFill>
                  <a:schemeClr val="bg1"/>
                </a:solidFill>
                <a:latin typeface="Berlin Sans FB Demi" panose="020E0802020502020306" pitchFamily="34" charset="0"/>
              </a:rPr>
              <a:t>injuries</a:t>
            </a:r>
            <a:r>
              <a:rPr lang="it-IT" dirty="0">
                <a:solidFill>
                  <a:schemeClr val="bg1"/>
                </a:solidFill>
                <a:latin typeface="Berlin Sans FB Demi" panose="020E0802020502020306" pitchFamily="34" charset="0"/>
              </a:rPr>
              <a:t> </a:t>
            </a:r>
            <a:r>
              <a:rPr lang="it-IT" dirty="0" err="1">
                <a:solidFill>
                  <a:schemeClr val="bg1"/>
                </a:solidFill>
                <a:latin typeface="Berlin Sans FB Demi" panose="020E0802020502020306" pitchFamily="34" charset="0"/>
              </a:rPr>
              <a:t>registered</a:t>
            </a:r>
            <a:r>
              <a:rPr lang="it-IT" dirty="0">
                <a:solidFill>
                  <a:schemeClr val="bg1"/>
                </a:solidFill>
                <a:latin typeface="Berlin Sans FB Demi" panose="020E0802020502020306" pitchFamily="34" charset="0"/>
              </a:rPr>
              <a:t>. </a:t>
            </a:r>
          </a:p>
          <a:p>
            <a:r>
              <a:rPr lang="it-IT" dirty="0">
                <a:solidFill>
                  <a:schemeClr val="bg1"/>
                </a:solidFill>
                <a:latin typeface="Berlin Sans FB Demi" panose="020E0802020502020306" pitchFamily="34" charset="0"/>
              </a:rPr>
              <a:t>-The </a:t>
            </a:r>
            <a:r>
              <a:rPr lang="it-IT" dirty="0" err="1">
                <a:solidFill>
                  <a:schemeClr val="bg1"/>
                </a:solidFill>
                <a:latin typeface="Berlin Sans FB Demi" panose="020E0802020502020306" pitchFamily="34" charset="0"/>
              </a:rPr>
              <a:t>Deaths</a:t>
            </a:r>
            <a:r>
              <a:rPr lang="it-IT" dirty="0">
                <a:solidFill>
                  <a:schemeClr val="bg1"/>
                </a:solidFill>
                <a:latin typeface="Berlin Sans FB Demi" panose="020E0802020502020306" pitchFamily="34" charset="0"/>
              </a:rPr>
              <a:t> Direct target </a:t>
            </a:r>
            <a:r>
              <a:rPr lang="it-IT" dirty="0" err="1">
                <a:solidFill>
                  <a:schemeClr val="bg1"/>
                </a:solidFill>
                <a:latin typeface="Berlin Sans FB Demi" panose="020E0802020502020306" pitchFamily="34" charset="0"/>
              </a:rPr>
              <a:t>variable</a:t>
            </a:r>
            <a:r>
              <a:rPr lang="it-IT" dirty="0">
                <a:solidFill>
                  <a:schemeClr val="bg1"/>
                </a:solidFill>
                <a:latin typeface="Berlin Sans FB Demi" panose="020E0802020502020306" pitchFamily="34" charset="0"/>
              </a:rPr>
              <a:t> shows </a:t>
            </a:r>
            <a:r>
              <a:rPr lang="it-IT" dirty="0" err="1">
                <a:solidFill>
                  <a:schemeClr val="bg1"/>
                </a:solidFill>
                <a:latin typeface="Berlin Sans FB Demi" panose="020E0802020502020306" pitchFamily="34" charset="0"/>
              </a:rPr>
              <a:t>fluctuating</a:t>
            </a:r>
            <a:r>
              <a:rPr lang="it-IT" dirty="0">
                <a:solidFill>
                  <a:schemeClr val="bg1"/>
                </a:solidFill>
                <a:latin typeface="Berlin Sans FB Demi" panose="020E0802020502020306" pitchFamily="34" charset="0"/>
              </a:rPr>
              <a:t> </a:t>
            </a:r>
            <a:r>
              <a:rPr lang="it-IT" dirty="0" err="1">
                <a:solidFill>
                  <a:schemeClr val="bg1"/>
                </a:solidFill>
                <a:latin typeface="Berlin Sans FB Demi" panose="020E0802020502020306" pitchFamily="34" charset="0"/>
              </a:rPr>
              <a:t>behaviour</a:t>
            </a:r>
            <a:r>
              <a:rPr lang="it-IT" dirty="0">
                <a:solidFill>
                  <a:schemeClr val="bg1"/>
                </a:solidFill>
                <a:latin typeface="Berlin Sans FB Demi" panose="020E0802020502020306" pitchFamily="34" charset="0"/>
              </a:rPr>
              <a:t>, with </a:t>
            </a:r>
            <a:r>
              <a:rPr lang="it-IT" dirty="0" err="1">
                <a:solidFill>
                  <a:schemeClr val="bg1"/>
                </a:solidFill>
                <a:latin typeface="Berlin Sans FB Demi" panose="020E0802020502020306" pitchFamily="34" charset="0"/>
              </a:rPr>
              <a:t>peaks</a:t>
            </a:r>
            <a:r>
              <a:rPr lang="it-IT" dirty="0">
                <a:solidFill>
                  <a:schemeClr val="bg1"/>
                </a:solidFill>
                <a:latin typeface="Berlin Sans FB Demi" panose="020E0802020502020306" pitchFamily="34" charset="0"/>
              </a:rPr>
              <a:t> in </a:t>
            </a:r>
            <a:r>
              <a:rPr lang="it-IT" dirty="0" err="1">
                <a:solidFill>
                  <a:schemeClr val="bg1"/>
                </a:solidFill>
                <a:latin typeface="Berlin Sans FB Demi" panose="020E0802020502020306" pitchFamily="34" charset="0"/>
              </a:rPr>
              <a:t>mortality</a:t>
            </a:r>
            <a:r>
              <a:rPr lang="it-IT" dirty="0">
                <a:solidFill>
                  <a:schemeClr val="bg1"/>
                </a:solidFill>
                <a:latin typeface="Berlin Sans FB Demi" panose="020E0802020502020306" pitchFamily="34" charset="0"/>
              </a:rPr>
              <a:t> </a:t>
            </a:r>
            <a:r>
              <a:rPr lang="it-IT" dirty="0" err="1">
                <a:solidFill>
                  <a:schemeClr val="bg1"/>
                </a:solidFill>
                <a:latin typeface="Berlin Sans FB Demi" panose="020E0802020502020306" pitchFamily="34" charset="0"/>
              </a:rPr>
              <a:t>observed</a:t>
            </a:r>
            <a:r>
              <a:rPr lang="it-IT" dirty="0">
                <a:solidFill>
                  <a:schemeClr val="bg1"/>
                </a:solidFill>
                <a:latin typeface="Berlin Sans FB Demi" panose="020E0802020502020306" pitchFamily="34" charset="0"/>
              </a:rPr>
              <a:t> in 2011, 2015, and 2019. Kentucky, Missouri, and North Carolina </a:t>
            </a:r>
            <a:r>
              <a:rPr lang="it-IT" dirty="0" err="1">
                <a:solidFill>
                  <a:schemeClr val="bg1"/>
                </a:solidFill>
                <a:latin typeface="Berlin Sans FB Demi" panose="020E0802020502020306" pitchFamily="34" charset="0"/>
              </a:rPr>
              <a:t>had</a:t>
            </a:r>
            <a:r>
              <a:rPr lang="it-IT" dirty="0">
                <a:solidFill>
                  <a:schemeClr val="bg1"/>
                </a:solidFill>
                <a:latin typeface="Berlin Sans FB Demi" panose="020E0802020502020306" pitchFamily="34" charset="0"/>
              </a:rPr>
              <a:t> the </a:t>
            </a:r>
            <a:r>
              <a:rPr lang="it-IT" dirty="0" err="1">
                <a:solidFill>
                  <a:schemeClr val="bg1"/>
                </a:solidFill>
                <a:latin typeface="Berlin Sans FB Demi" panose="020E0802020502020306" pitchFamily="34" charset="0"/>
              </a:rPr>
              <a:t>highest</a:t>
            </a:r>
            <a:r>
              <a:rPr lang="it-IT" dirty="0">
                <a:solidFill>
                  <a:schemeClr val="bg1"/>
                </a:solidFill>
                <a:latin typeface="Berlin Sans FB Demi" panose="020E0802020502020306" pitchFamily="34" charset="0"/>
              </a:rPr>
              <a:t> </a:t>
            </a:r>
            <a:r>
              <a:rPr lang="it-IT" dirty="0" err="1">
                <a:solidFill>
                  <a:schemeClr val="bg1"/>
                </a:solidFill>
                <a:latin typeface="Berlin Sans FB Demi" panose="020E0802020502020306" pitchFamily="34" charset="0"/>
              </a:rPr>
              <a:t>number</a:t>
            </a:r>
            <a:r>
              <a:rPr lang="it-IT" dirty="0">
                <a:solidFill>
                  <a:schemeClr val="bg1"/>
                </a:solidFill>
                <a:latin typeface="Berlin Sans FB Demi" panose="020E0802020502020306" pitchFamily="34" charset="0"/>
              </a:rPr>
              <a:t> of </a:t>
            </a:r>
            <a:r>
              <a:rPr lang="it-IT" dirty="0" err="1">
                <a:solidFill>
                  <a:schemeClr val="bg1"/>
                </a:solidFill>
                <a:latin typeface="Berlin Sans FB Demi" panose="020E0802020502020306" pitchFamily="34" charset="0"/>
              </a:rPr>
              <a:t>deaths</a:t>
            </a:r>
            <a:r>
              <a:rPr lang="it-IT" dirty="0">
                <a:solidFill>
                  <a:schemeClr val="bg1"/>
                </a:solidFill>
                <a:latin typeface="Berlin Sans FB Demi" panose="020E0802020502020306" pitchFamily="34" charset="0"/>
              </a:rPr>
              <a:t> </a:t>
            </a:r>
            <a:r>
              <a:rPr lang="it-IT" dirty="0" err="1">
                <a:solidFill>
                  <a:schemeClr val="bg1"/>
                </a:solidFill>
                <a:latin typeface="Berlin Sans FB Demi" panose="020E0802020502020306" pitchFamily="34" charset="0"/>
              </a:rPr>
              <a:t>observed</a:t>
            </a:r>
            <a:r>
              <a:rPr lang="it-IT" dirty="0">
                <a:solidFill>
                  <a:schemeClr val="bg1"/>
                </a:solidFill>
                <a:latin typeface="Berlin Sans FB Demi" panose="020E0802020502020306" pitchFamily="34" charset="0"/>
              </a:rPr>
              <a:t>.</a:t>
            </a:r>
          </a:p>
          <a:p>
            <a:r>
              <a:rPr lang="it-IT" dirty="0">
                <a:solidFill>
                  <a:schemeClr val="bg1"/>
                </a:solidFill>
                <a:latin typeface="Berlin Sans FB Demi" panose="020E0802020502020306" pitchFamily="34" charset="0"/>
              </a:rPr>
              <a:t>-The </a:t>
            </a:r>
            <a:r>
              <a:rPr lang="it-IT" dirty="0" err="1">
                <a:solidFill>
                  <a:schemeClr val="bg1"/>
                </a:solidFill>
                <a:latin typeface="Berlin Sans FB Demi" panose="020E0802020502020306" pitchFamily="34" charset="0"/>
              </a:rPr>
              <a:t>Damage</a:t>
            </a:r>
            <a:r>
              <a:rPr lang="it-IT" dirty="0">
                <a:solidFill>
                  <a:schemeClr val="bg1"/>
                </a:solidFill>
                <a:latin typeface="Berlin Sans FB Demi" panose="020E0802020502020306" pitchFamily="34" charset="0"/>
              </a:rPr>
              <a:t> </a:t>
            </a:r>
            <a:r>
              <a:rPr lang="it-IT" dirty="0" err="1">
                <a:solidFill>
                  <a:schemeClr val="bg1"/>
                </a:solidFill>
                <a:latin typeface="Berlin Sans FB Demi" panose="020E0802020502020306" pitchFamily="34" charset="0"/>
              </a:rPr>
              <a:t>Property</a:t>
            </a:r>
            <a:r>
              <a:rPr lang="it-IT" dirty="0">
                <a:solidFill>
                  <a:schemeClr val="bg1"/>
                </a:solidFill>
                <a:latin typeface="Berlin Sans FB Demi" panose="020E0802020502020306" pitchFamily="34" charset="0"/>
              </a:rPr>
              <a:t> target </a:t>
            </a:r>
            <a:r>
              <a:rPr lang="it-IT" dirty="0" err="1">
                <a:solidFill>
                  <a:schemeClr val="bg1"/>
                </a:solidFill>
                <a:latin typeface="Berlin Sans FB Demi" panose="020E0802020502020306" pitchFamily="34" charset="0"/>
              </a:rPr>
              <a:t>variable</a:t>
            </a:r>
            <a:r>
              <a:rPr lang="it-IT" dirty="0">
                <a:solidFill>
                  <a:schemeClr val="bg1"/>
                </a:solidFill>
                <a:latin typeface="Berlin Sans FB Demi" panose="020E0802020502020306" pitchFamily="34" charset="0"/>
              </a:rPr>
              <a:t> </a:t>
            </a:r>
            <a:r>
              <a:rPr lang="it-IT" dirty="0" err="1">
                <a:solidFill>
                  <a:schemeClr val="bg1"/>
                </a:solidFill>
                <a:latin typeface="Berlin Sans FB Demi" panose="020E0802020502020306" pitchFamily="34" charset="0"/>
              </a:rPr>
              <a:t>indicates</a:t>
            </a:r>
            <a:r>
              <a:rPr lang="it-IT" dirty="0">
                <a:solidFill>
                  <a:schemeClr val="bg1"/>
                </a:solidFill>
                <a:latin typeface="Berlin Sans FB Demi" panose="020E0802020502020306" pitchFamily="34" charset="0"/>
              </a:rPr>
              <a:t> </a:t>
            </a:r>
            <a:r>
              <a:rPr lang="it-IT" dirty="0" err="1">
                <a:solidFill>
                  <a:schemeClr val="bg1"/>
                </a:solidFill>
                <a:latin typeface="Berlin Sans FB Demi" panose="020E0802020502020306" pitchFamily="34" charset="0"/>
              </a:rPr>
              <a:t>two</a:t>
            </a:r>
            <a:r>
              <a:rPr lang="it-IT" dirty="0">
                <a:solidFill>
                  <a:schemeClr val="bg1"/>
                </a:solidFill>
                <a:latin typeface="Berlin Sans FB Demi" panose="020E0802020502020306" pitchFamily="34" charset="0"/>
              </a:rPr>
              <a:t> </a:t>
            </a:r>
            <a:r>
              <a:rPr lang="it-IT" dirty="0" err="1">
                <a:solidFill>
                  <a:schemeClr val="bg1"/>
                </a:solidFill>
                <a:latin typeface="Berlin Sans FB Demi" panose="020E0802020502020306" pitchFamily="34" charset="0"/>
              </a:rPr>
              <a:t>peaks</a:t>
            </a:r>
            <a:r>
              <a:rPr lang="it-IT" dirty="0">
                <a:solidFill>
                  <a:schemeClr val="bg1"/>
                </a:solidFill>
                <a:latin typeface="Berlin Sans FB Demi" panose="020E0802020502020306" pitchFamily="34" charset="0"/>
              </a:rPr>
              <a:t> of </a:t>
            </a:r>
            <a:r>
              <a:rPr lang="it-IT" dirty="0" err="1">
                <a:solidFill>
                  <a:schemeClr val="bg1"/>
                </a:solidFill>
                <a:latin typeface="Berlin Sans FB Demi" panose="020E0802020502020306" pitchFamily="34" charset="0"/>
              </a:rPr>
              <a:t>disasters</a:t>
            </a:r>
            <a:r>
              <a:rPr lang="it-IT" dirty="0">
                <a:solidFill>
                  <a:schemeClr val="bg1"/>
                </a:solidFill>
                <a:latin typeface="Berlin Sans FB Demi" panose="020E0802020502020306" pitchFamily="34" charset="0"/>
              </a:rPr>
              <a:t> in 2011 and 2016, with </a:t>
            </a:r>
            <a:r>
              <a:rPr lang="it-IT" dirty="0" err="1">
                <a:solidFill>
                  <a:schemeClr val="bg1"/>
                </a:solidFill>
                <a:latin typeface="Berlin Sans FB Demi" panose="020E0802020502020306" pitchFamily="34" charset="0"/>
              </a:rPr>
              <a:t>Lousiana</a:t>
            </a:r>
            <a:r>
              <a:rPr lang="it-IT" dirty="0">
                <a:solidFill>
                  <a:schemeClr val="bg1"/>
                </a:solidFill>
                <a:latin typeface="Berlin Sans FB Demi" panose="020E0802020502020306" pitchFamily="34" charset="0"/>
              </a:rPr>
              <a:t> </a:t>
            </a:r>
            <a:r>
              <a:rPr lang="it-IT" dirty="0" err="1">
                <a:solidFill>
                  <a:schemeClr val="bg1"/>
                </a:solidFill>
                <a:latin typeface="Berlin Sans FB Demi" panose="020E0802020502020306" pitchFamily="34" charset="0"/>
              </a:rPr>
              <a:t>having</a:t>
            </a:r>
            <a:r>
              <a:rPr lang="it-IT" dirty="0">
                <a:solidFill>
                  <a:schemeClr val="bg1"/>
                </a:solidFill>
                <a:latin typeface="Berlin Sans FB Demi" panose="020E0802020502020306" pitchFamily="34" charset="0"/>
              </a:rPr>
              <a:t> the </a:t>
            </a:r>
            <a:r>
              <a:rPr lang="it-IT" dirty="0" err="1">
                <a:solidFill>
                  <a:schemeClr val="bg1"/>
                </a:solidFill>
                <a:latin typeface="Berlin Sans FB Demi" panose="020E0802020502020306" pitchFamily="34" charset="0"/>
              </a:rPr>
              <a:t>highest</a:t>
            </a:r>
            <a:r>
              <a:rPr lang="it-IT" dirty="0">
                <a:solidFill>
                  <a:schemeClr val="bg1"/>
                </a:solidFill>
                <a:latin typeface="Berlin Sans FB Demi" panose="020E0802020502020306" pitchFamily="34" charset="0"/>
              </a:rPr>
              <a:t> </a:t>
            </a:r>
            <a:r>
              <a:rPr lang="it-IT" dirty="0" err="1">
                <a:solidFill>
                  <a:schemeClr val="bg1"/>
                </a:solidFill>
                <a:latin typeface="Berlin Sans FB Demi" panose="020E0802020502020306" pitchFamily="34" charset="0"/>
              </a:rPr>
              <a:t>level</a:t>
            </a:r>
            <a:r>
              <a:rPr lang="it-IT" dirty="0">
                <a:solidFill>
                  <a:schemeClr val="bg1"/>
                </a:solidFill>
                <a:latin typeface="Berlin Sans FB Demi" panose="020E0802020502020306" pitchFamily="34" charset="0"/>
              </a:rPr>
              <a:t> of </a:t>
            </a:r>
            <a:r>
              <a:rPr lang="it-IT" dirty="0" err="1">
                <a:solidFill>
                  <a:schemeClr val="bg1"/>
                </a:solidFill>
                <a:latin typeface="Berlin Sans FB Demi" panose="020E0802020502020306" pitchFamily="34" charset="0"/>
              </a:rPr>
              <a:t>damage</a:t>
            </a:r>
            <a:r>
              <a:rPr lang="it-IT" dirty="0">
                <a:solidFill>
                  <a:schemeClr val="bg1"/>
                </a:solidFill>
                <a:latin typeface="Berlin Sans FB Demi" panose="020E0802020502020306" pitchFamily="34" charset="0"/>
              </a:rPr>
              <a:t>.</a:t>
            </a:r>
          </a:p>
          <a:p>
            <a:endParaRPr lang="it-IT" dirty="0">
              <a:solidFill>
                <a:schemeClr val="bg1"/>
              </a:solidFill>
              <a:latin typeface="Berlin Sans FB Demi" panose="020E0802020502020306" pitchFamily="34" charset="0"/>
            </a:endParaRPr>
          </a:p>
          <a:p>
            <a:endParaRPr lang="it-IT" dirty="0">
              <a:solidFill>
                <a:schemeClr val="bg1"/>
              </a:solidFill>
              <a:latin typeface="Berlin Sans FB Demi" panose="020E0802020502020306" pitchFamily="34" charset="0"/>
            </a:endParaRPr>
          </a:p>
          <a:p>
            <a:endParaRPr lang="en-GB" dirty="0">
              <a:solidFill>
                <a:schemeClr val="bg1"/>
              </a:solidFill>
              <a:latin typeface="Berlin Sans FB Demi" panose="020E0802020502020306" pitchFamily="34" charset="0"/>
            </a:endParaRPr>
          </a:p>
        </p:txBody>
      </p:sp>
      <p:pic>
        <p:nvPicPr>
          <p:cNvPr id="7" name="Immagine 6">
            <a:extLst>
              <a:ext uri="{FF2B5EF4-FFF2-40B4-BE49-F238E27FC236}">
                <a16:creationId xmlns:a16="http://schemas.microsoft.com/office/drawing/2014/main" id="{DF9C6DE3-EE0E-BA7E-30CA-B2DF47294ED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7754" y="3428998"/>
            <a:ext cx="3196201" cy="3347322"/>
          </a:xfrm>
          <a:prstGeom prst="rect">
            <a:avLst/>
          </a:prstGeom>
        </p:spPr>
      </p:pic>
      <p:pic>
        <p:nvPicPr>
          <p:cNvPr id="9" name="Immagine 8">
            <a:extLst>
              <a:ext uri="{FF2B5EF4-FFF2-40B4-BE49-F238E27FC236}">
                <a16:creationId xmlns:a16="http://schemas.microsoft.com/office/drawing/2014/main" id="{5356552C-7B79-4DFC-95C4-C3CCAE9E52E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012162" y="3428999"/>
            <a:ext cx="3097973" cy="3347321"/>
          </a:xfrm>
          <a:prstGeom prst="rect">
            <a:avLst/>
          </a:prstGeom>
        </p:spPr>
      </p:pic>
      <p:pic>
        <p:nvPicPr>
          <p:cNvPr id="11" name="Immagine 10">
            <a:extLst>
              <a:ext uri="{FF2B5EF4-FFF2-40B4-BE49-F238E27FC236}">
                <a16:creationId xmlns:a16="http://schemas.microsoft.com/office/drawing/2014/main" id="{DCD4D4AA-5885-711B-1A67-B2ADDC66384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248342" y="3428998"/>
            <a:ext cx="3029969" cy="3347322"/>
          </a:xfrm>
          <a:prstGeom prst="rect">
            <a:avLst/>
          </a:prstGeom>
        </p:spPr>
      </p:pic>
    </p:spTree>
    <p:extLst>
      <p:ext uri="{BB962C8B-B14F-4D97-AF65-F5344CB8AC3E}">
        <p14:creationId xmlns:p14="http://schemas.microsoft.com/office/powerpoint/2010/main" val="741565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5" name="Picture 2" descr="Insurance Data Science Conference">
            <a:extLst>
              <a:ext uri="{FF2B5EF4-FFF2-40B4-BE49-F238E27FC236}">
                <a16:creationId xmlns:a16="http://schemas.microsoft.com/office/drawing/2014/main" id="{8DEF46BD-96BE-2558-201A-409DCD89E0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29305" cy="1058744"/>
          </a:xfrm>
          <a:prstGeom prst="rect">
            <a:avLst/>
          </a:prstGeom>
          <a:noFill/>
          <a:extLst>
            <a:ext uri="{909E8E84-426E-40DD-AFC4-6F175D3DCCD1}">
              <a14:hiddenFill xmlns:a14="http://schemas.microsoft.com/office/drawing/2010/main">
                <a:solidFill>
                  <a:srgbClr val="FFFFFF"/>
                </a:solidFill>
              </a14:hiddenFill>
            </a:ext>
          </a:extLst>
        </p:spPr>
      </p:pic>
      <p:pic>
        <p:nvPicPr>
          <p:cNvPr id="6" name="Immagine 5">
            <a:extLst>
              <a:ext uri="{FF2B5EF4-FFF2-40B4-BE49-F238E27FC236}">
                <a16:creationId xmlns:a16="http://schemas.microsoft.com/office/drawing/2014/main" id="{ED555C39-34D7-EC02-A9D0-48730859C77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91800" y="5257800"/>
            <a:ext cx="1600199" cy="1600199"/>
          </a:xfrm>
          <a:prstGeom prst="rect">
            <a:avLst/>
          </a:prstGeom>
        </p:spPr>
      </p:pic>
      <p:sp>
        <p:nvSpPr>
          <p:cNvPr id="2" name="CasellaDiTesto 1">
            <a:extLst>
              <a:ext uri="{FF2B5EF4-FFF2-40B4-BE49-F238E27FC236}">
                <a16:creationId xmlns:a16="http://schemas.microsoft.com/office/drawing/2014/main" id="{F628B3C3-3899-312F-3A94-FDCB96D10A34}"/>
              </a:ext>
            </a:extLst>
          </p:cNvPr>
          <p:cNvSpPr txBox="1"/>
          <p:nvPr/>
        </p:nvSpPr>
        <p:spPr>
          <a:xfrm>
            <a:off x="1828800" y="238125"/>
            <a:ext cx="8673216" cy="646331"/>
          </a:xfrm>
          <a:prstGeom prst="rect">
            <a:avLst/>
          </a:prstGeom>
          <a:noFill/>
        </p:spPr>
        <p:txBody>
          <a:bodyPr wrap="square" rtlCol="0">
            <a:spAutoFit/>
          </a:bodyPr>
          <a:lstStyle/>
          <a:p>
            <a:pPr algn="ctr"/>
            <a:r>
              <a:rPr lang="it-IT" sz="3600" dirty="0" err="1">
                <a:solidFill>
                  <a:schemeClr val="bg1"/>
                </a:solidFill>
                <a:latin typeface="Berlin Sans FB Demi" panose="020E0802020502020306" pitchFamily="34" charset="0"/>
              </a:rPr>
              <a:t>Pre</a:t>
            </a:r>
            <a:r>
              <a:rPr lang="it-IT" sz="3600" dirty="0">
                <a:solidFill>
                  <a:schemeClr val="bg1"/>
                </a:solidFill>
                <a:latin typeface="Berlin Sans FB Demi" panose="020E0802020502020306" pitchFamily="34" charset="0"/>
              </a:rPr>
              <a:t>-Processing</a:t>
            </a:r>
            <a:endParaRPr lang="en-GB" sz="3600" dirty="0">
              <a:solidFill>
                <a:schemeClr val="bg1"/>
              </a:solidFill>
              <a:latin typeface="Berlin Sans FB Demi" panose="020E0802020502020306" pitchFamily="34" charset="0"/>
            </a:endParaRPr>
          </a:p>
        </p:txBody>
      </p:sp>
      <p:graphicFrame>
        <p:nvGraphicFramePr>
          <p:cNvPr id="3" name="Diagramma 2">
            <a:extLst>
              <a:ext uri="{FF2B5EF4-FFF2-40B4-BE49-F238E27FC236}">
                <a16:creationId xmlns:a16="http://schemas.microsoft.com/office/drawing/2014/main" id="{124928CE-AD7A-C065-0A28-3F2BF6A9D0FC}"/>
              </a:ext>
            </a:extLst>
          </p:cNvPr>
          <p:cNvGraphicFramePr/>
          <p:nvPr>
            <p:extLst>
              <p:ext uri="{D42A27DB-BD31-4B8C-83A1-F6EECF244321}">
                <p14:modId xmlns:p14="http://schemas.microsoft.com/office/powerpoint/2010/main" val="3706292071"/>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7887860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5" name="Picture 2" descr="Insurance Data Science Conference">
            <a:extLst>
              <a:ext uri="{FF2B5EF4-FFF2-40B4-BE49-F238E27FC236}">
                <a16:creationId xmlns:a16="http://schemas.microsoft.com/office/drawing/2014/main" id="{8DEF46BD-96BE-2558-201A-409DCD89E0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29305" cy="1058744"/>
          </a:xfrm>
          <a:prstGeom prst="rect">
            <a:avLst/>
          </a:prstGeom>
          <a:noFill/>
          <a:extLst>
            <a:ext uri="{909E8E84-426E-40DD-AFC4-6F175D3DCCD1}">
              <a14:hiddenFill xmlns:a14="http://schemas.microsoft.com/office/drawing/2010/main">
                <a:solidFill>
                  <a:srgbClr val="FFFFFF"/>
                </a:solidFill>
              </a14:hiddenFill>
            </a:ext>
          </a:extLst>
        </p:spPr>
      </p:pic>
      <p:pic>
        <p:nvPicPr>
          <p:cNvPr id="6" name="Immagine 5">
            <a:extLst>
              <a:ext uri="{FF2B5EF4-FFF2-40B4-BE49-F238E27FC236}">
                <a16:creationId xmlns:a16="http://schemas.microsoft.com/office/drawing/2014/main" id="{ED555C39-34D7-EC02-A9D0-48730859C77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91800" y="5257800"/>
            <a:ext cx="1600199" cy="1600199"/>
          </a:xfrm>
          <a:prstGeom prst="rect">
            <a:avLst/>
          </a:prstGeom>
        </p:spPr>
      </p:pic>
      <p:sp>
        <p:nvSpPr>
          <p:cNvPr id="2" name="CasellaDiTesto 1">
            <a:extLst>
              <a:ext uri="{FF2B5EF4-FFF2-40B4-BE49-F238E27FC236}">
                <a16:creationId xmlns:a16="http://schemas.microsoft.com/office/drawing/2014/main" id="{CD1F7C3F-F6AA-2C19-D606-D4B5EBD3EB99}"/>
              </a:ext>
            </a:extLst>
          </p:cNvPr>
          <p:cNvSpPr txBox="1"/>
          <p:nvPr/>
        </p:nvSpPr>
        <p:spPr>
          <a:xfrm>
            <a:off x="1828800" y="238125"/>
            <a:ext cx="8673216" cy="646331"/>
          </a:xfrm>
          <a:prstGeom prst="rect">
            <a:avLst/>
          </a:prstGeom>
          <a:noFill/>
        </p:spPr>
        <p:txBody>
          <a:bodyPr wrap="square" rtlCol="0">
            <a:spAutoFit/>
          </a:bodyPr>
          <a:lstStyle/>
          <a:p>
            <a:pPr algn="ctr"/>
            <a:r>
              <a:rPr lang="it-IT" sz="3600" dirty="0">
                <a:solidFill>
                  <a:schemeClr val="bg1"/>
                </a:solidFill>
                <a:latin typeface="Berlin Sans FB Demi" panose="020E0802020502020306" pitchFamily="34" charset="0"/>
              </a:rPr>
              <a:t>Risk </a:t>
            </a:r>
            <a:r>
              <a:rPr lang="it-IT" sz="3600" dirty="0" err="1">
                <a:solidFill>
                  <a:schemeClr val="bg1"/>
                </a:solidFill>
                <a:latin typeface="Berlin Sans FB Demi" panose="020E0802020502020306" pitchFamily="34" charset="0"/>
              </a:rPr>
              <a:t>Modelling</a:t>
            </a:r>
            <a:endParaRPr lang="en-GB" sz="3600" dirty="0">
              <a:solidFill>
                <a:schemeClr val="bg1"/>
              </a:solidFill>
              <a:latin typeface="Berlin Sans FB Demi" panose="020E0802020502020306" pitchFamily="34" charset="0"/>
            </a:endParaRPr>
          </a:p>
        </p:txBody>
      </p:sp>
      <p:sp>
        <p:nvSpPr>
          <p:cNvPr id="3" name="CasellaDiTesto 2">
            <a:extLst>
              <a:ext uri="{FF2B5EF4-FFF2-40B4-BE49-F238E27FC236}">
                <a16:creationId xmlns:a16="http://schemas.microsoft.com/office/drawing/2014/main" id="{83D8C925-305A-00F7-00BB-2764FECA251F}"/>
              </a:ext>
            </a:extLst>
          </p:cNvPr>
          <p:cNvSpPr txBox="1"/>
          <p:nvPr/>
        </p:nvSpPr>
        <p:spPr>
          <a:xfrm>
            <a:off x="475861" y="1166326"/>
            <a:ext cx="10338318" cy="1477328"/>
          </a:xfrm>
          <a:prstGeom prst="rect">
            <a:avLst/>
          </a:prstGeom>
          <a:noFill/>
        </p:spPr>
        <p:txBody>
          <a:bodyPr wrap="square" rtlCol="0">
            <a:spAutoFit/>
          </a:bodyPr>
          <a:lstStyle/>
          <a:p>
            <a:pPr marL="285750" indent="-285750">
              <a:buFont typeface="Wingdings" panose="05000000000000000000" pitchFamily="2" charset="2"/>
              <a:buChar char="Ø"/>
            </a:pPr>
            <a:r>
              <a:rPr lang="it-IT" dirty="0" err="1">
                <a:solidFill>
                  <a:schemeClr val="bg1"/>
                </a:solidFill>
                <a:latin typeface="Berlin Sans FB Demi" panose="020E0802020502020306" pitchFamily="34" charset="0"/>
              </a:rPr>
              <a:t>Naive</a:t>
            </a:r>
            <a:r>
              <a:rPr lang="it-IT" dirty="0">
                <a:solidFill>
                  <a:schemeClr val="bg1"/>
                </a:solidFill>
                <a:latin typeface="Berlin Sans FB Demi" panose="020E0802020502020306" pitchFamily="34" charset="0"/>
              </a:rPr>
              <a:t> Forecasting </a:t>
            </a:r>
            <a:r>
              <a:rPr lang="it-IT" dirty="0" err="1">
                <a:solidFill>
                  <a:schemeClr val="bg1"/>
                </a:solidFill>
                <a:latin typeface="Berlin Sans FB Demi" panose="020E0802020502020306" pitchFamily="34" charset="0"/>
              </a:rPr>
              <a:t>as</a:t>
            </a:r>
            <a:r>
              <a:rPr lang="it-IT" dirty="0">
                <a:solidFill>
                  <a:schemeClr val="bg1"/>
                </a:solidFill>
                <a:latin typeface="Berlin Sans FB Demi" panose="020E0802020502020306" pitchFamily="34" charset="0"/>
              </a:rPr>
              <a:t> benchmark  </a:t>
            </a:r>
            <a:endParaRPr lang="en-GB" dirty="0">
              <a:solidFill>
                <a:schemeClr val="bg1"/>
              </a:solidFill>
              <a:latin typeface="Berlin Sans FB Demi" panose="020E0802020502020306" pitchFamily="34" charset="0"/>
            </a:endParaRPr>
          </a:p>
          <a:p>
            <a:pPr marL="285750" indent="-285750">
              <a:buFont typeface="Wingdings" panose="05000000000000000000" pitchFamily="2" charset="2"/>
              <a:buChar char="Ø"/>
            </a:pPr>
            <a:r>
              <a:rPr lang="en-GB" dirty="0">
                <a:solidFill>
                  <a:schemeClr val="bg1"/>
                </a:solidFill>
                <a:latin typeface="Berlin Sans FB Demi" panose="020E0802020502020306" pitchFamily="34" charset="0"/>
              </a:rPr>
              <a:t>Generalized Linear Models (GLM) using Tweedie distribution</a:t>
            </a:r>
          </a:p>
          <a:p>
            <a:pPr marL="285750" indent="-285750">
              <a:buFont typeface="Wingdings" panose="05000000000000000000" pitchFamily="2" charset="2"/>
              <a:buChar char="Ø"/>
            </a:pPr>
            <a:r>
              <a:rPr lang="en-GB" dirty="0">
                <a:solidFill>
                  <a:schemeClr val="bg1"/>
                </a:solidFill>
                <a:latin typeface="Berlin Sans FB Demi" panose="020E0802020502020306" pitchFamily="34" charset="0"/>
              </a:rPr>
              <a:t>Gradient Boosting Machine by </a:t>
            </a:r>
            <a:r>
              <a:rPr lang="en-GB" dirty="0" err="1">
                <a:solidFill>
                  <a:schemeClr val="bg1"/>
                </a:solidFill>
                <a:latin typeface="Berlin Sans FB Demi" panose="020E0802020502020306" pitchFamily="34" charset="0"/>
              </a:rPr>
              <a:t>LightGBM</a:t>
            </a:r>
            <a:endParaRPr lang="en-GB" dirty="0">
              <a:solidFill>
                <a:schemeClr val="bg1"/>
              </a:solidFill>
              <a:latin typeface="Berlin Sans FB Demi" panose="020E0802020502020306" pitchFamily="34" charset="0"/>
            </a:endParaRPr>
          </a:p>
          <a:p>
            <a:pPr marL="285750" indent="-285750">
              <a:buFont typeface="Wingdings" panose="05000000000000000000" pitchFamily="2" charset="2"/>
              <a:buChar char="Ø"/>
            </a:pPr>
            <a:r>
              <a:rPr lang="en-GB" dirty="0">
                <a:solidFill>
                  <a:schemeClr val="bg1"/>
                </a:solidFill>
                <a:latin typeface="Berlin Sans FB Demi" panose="020E0802020502020306" pitchFamily="34" charset="0"/>
              </a:rPr>
              <a:t>Feed-Forward Deep Networks with 3 hidden layers</a:t>
            </a:r>
          </a:p>
          <a:p>
            <a:endParaRPr lang="en-GB" dirty="0">
              <a:solidFill>
                <a:schemeClr val="bg1"/>
              </a:solidFill>
              <a:latin typeface="Berlin Sans FB Demi" panose="020E0802020502020306" pitchFamily="34" charset="0"/>
            </a:endParaRPr>
          </a:p>
        </p:txBody>
      </p:sp>
      <p:pic>
        <p:nvPicPr>
          <p:cNvPr id="2050" name="Picture 2" descr="TimeSeriesSplit">
            <a:extLst>
              <a:ext uri="{FF2B5EF4-FFF2-40B4-BE49-F238E27FC236}">
                <a16:creationId xmlns:a16="http://schemas.microsoft.com/office/drawing/2014/main" id="{1CE02FA9-9EBD-81C9-EAD5-4364DCF993D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56989" y="3927722"/>
            <a:ext cx="4982547" cy="2857500"/>
          </a:xfrm>
          <a:prstGeom prst="rect">
            <a:avLst/>
          </a:prstGeom>
          <a:noFill/>
          <a:extLst>
            <a:ext uri="{909E8E84-426E-40DD-AFC4-6F175D3DCCD1}">
              <a14:hiddenFill xmlns:a14="http://schemas.microsoft.com/office/drawing/2010/main">
                <a:solidFill>
                  <a:srgbClr val="FFFFFF"/>
                </a:solidFill>
              </a14:hiddenFill>
            </a:ext>
          </a:extLst>
        </p:spPr>
      </p:pic>
      <p:sp>
        <p:nvSpPr>
          <p:cNvPr id="4" name="CasellaDiTesto 3">
            <a:extLst>
              <a:ext uri="{FF2B5EF4-FFF2-40B4-BE49-F238E27FC236}">
                <a16:creationId xmlns:a16="http://schemas.microsoft.com/office/drawing/2014/main" id="{11AB47AD-2F9B-392E-6624-93AE4DFF3487}"/>
              </a:ext>
            </a:extLst>
          </p:cNvPr>
          <p:cNvSpPr txBox="1"/>
          <p:nvPr/>
        </p:nvSpPr>
        <p:spPr>
          <a:xfrm>
            <a:off x="606490" y="2519265"/>
            <a:ext cx="11262049" cy="646331"/>
          </a:xfrm>
          <a:prstGeom prst="rect">
            <a:avLst/>
          </a:prstGeom>
          <a:noFill/>
        </p:spPr>
        <p:txBody>
          <a:bodyPr wrap="square" rtlCol="0">
            <a:spAutoFit/>
          </a:bodyPr>
          <a:lstStyle/>
          <a:p>
            <a:r>
              <a:rPr lang="it-IT" dirty="0">
                <a:solidFill>
                  <a:schemeClr val="bg1"/>
                </a:solidFill>
                <a:latin typeface="Berlin Sans FB Demi" panose="020E0802020502020306" pitchFamily="34" charset="0"/>
              </a:rPr>
              <a:t>To fine-tuning models </a:t>
            </a:r>
            <a:r>
              <a:rPr lang="it-IT" dirty="0" err="1">
                <a:solidFill>
                  <a:schemeClr val="bg1"/>
                </a:solidFill>
                <a:latin typeface="Berlin Sans FB Demi" panose="020E0802020502020306" pitchFamily="34" charset="0"/>
              </a:rPr>
              <a:t>have</a:t>
            </a:r>
            <a:r>
              <a:rPr lang="it-IT" dirty="0">
                <a:solidFill>
                  <a:schemeClr val="bg1"/>
                </a:solidFill>
                <a:latin typeface="Berlin Sans FB Demi" panose="020E0802020502020306" pitchFamily="34" charset="0"/>
              </a:rPr>
              <a:t> </a:t>
            </a:r>
            <a:r>
              <a:rPr lang="it-IT" dirty="0" err="1">
                <a:solidFill>
                  <a:schemeClr val="bg1"/>
                </a:solidFill>
                <a:latin typeface="Berlin Sans FB Demi" panose="020E0802020502020306" pitchFamily="34" charset="0"/>
              </a:rPr>
              <a:t>been</a:t>
            </a:r>
            <a:r>
              <a:rPr lang="it-IT" dirty="0">
                <a:solidFill>
                  <a:schemeClr val="bg1"/>
                </a:solidFill>
                <a:latin typeface="Berlin Sans FB Demi" panose="020E0802020502020306" pitchFamily="34" charset="0"/>
              </a:rPr>
              <a:t> </a:t>
            </a:r>
            <a:r>
              <a:rPr lang="it-IT" dirty="0" err="1">
                <a:solidFill>
                  <a:schemeClr val="bg1"/>
                </a:solidFill>
                <a:latin typeface="Berlin Sans FB Demi" panose="020E0802020502020306" pitchFamily="34" charset="0"/>
              </a:rPr>
              <a:t>employed</a:t>
            </a:r>
            <a:r>
              <a:rPr lang="it-IT" dirty="0">
                <a:solidFill>
                  <a:schemeClr val="bg1"/>
                </a:solidFill>
                <a:latin typeface="Berlin Sans FB Demi" panose="020E0802020502020306" pitchFamily="34" charset="0"/>
              </a:rPr>
              <a:t> a time </a:t>
            </a:r>
            <a:r>
              <a:rPr lang="it-IT" dirty="0" err="1">
                <a:solidFill>
                  <a:schemeClr val="bg1"/>
                </a:solidFill>
                <a:latin typeface="Berlin Sans FB Demi" panose="020E0802020502020306" pitchFamily="34" charset="0"/>
              </a:rPr>
              <a:t>series</a:t>
            </a:r>
            <a:r>
              <a:rPr lang="it-IT" dirty="0">
                <a:solidFill>
                  <a:schemeClr val="bg1"/>
                </a:solidFill>
                <a:latin typeface="Berlin Sans FB Demi" panose="020E0802020502020306" pitchFamily="34" charset="0"/>
              </a:rPr>
              <a:t> cross </a:t>
            </a:r>
            <a:r>
              <a:rPr lang="it-IT" dirty="0" err="1">
                <a:solidFill>
                  <a:schemeClr val="bg1"/>
                </a:solidFill>
                <a:latin typeface="Berlin Sans FB Demi" panose="020E0802020502020306" pitchFamily="34" charset="0"/>
              </a:rPr>
              <a:t>validation</a:t>
            </a:r>
            <a:r>
              <a:rPr lang="it-IT" dirty="0">
                <a:solidFill>
                  <a:schemeClr val="bg1"/>
                </a:solidFill>
                <a:latin typeface="Berlin Sans FB Demi" panose="020E0802020502020306" pitchFamily="34" charset="0"/>
              </a:rPr>
              <a:t> with </a:t>
            </a:r>
            <a:r>
              <a:rPr lang="en-GB" dirty="0" err="1">
                <a:solidFill>
                  <a:schemeClr val="bg1"/>
                </a:solidFill>
                <a:latin typeface="Berlin Sans FB Demi" panose="020E0802020502020306" pitchFamily="34" charset="0"/>
              </a:rPr>
              <a:t>optuna</a:t>
            </a:r>
            <a:r>
              <a:rPr lang="en-GB" dirty="0">
                <a:solidFill>
                  <a:schemeClr val="bg1"/>
                </a:solidFill>
                <a:latin typeface="Berlin Sans FB Demi" panose="020E0802020502020306" pitchFamily="34" charset="0"/>
              </a:rPr>
              <a:t>, an automatic hyperparameter optimization software framework, which uses </a:t>
            </a:r>
            <a:r>
              <a:rPr lang="en-GB" dirty="0" err="1">
                <a:solidFill>
                  <a:schemeClr val="bg1"/>
                </a:solidFill>
                <a:latin typeface="Berlin Sans FB Demi" panose="020E0802020502020306" pitchFamily="34" charset="0"/>
              </a:rPr>
              <a:t>bayesian</a:t>
            </a:r>
            <a:r>
              <a:rPr lang="en-GB" dirty="0">
                <a:solidFill>
                  <a:schemeClr val="bg1"/>
                </a:solidFill>
                <a:latin typeface="Berlin Sans FB Demi" panose="020E0802020502020306" pitchFamily="34" charset="0"/>
              </a:rPr>
              <a:t> optimization.</a:t>
            </a:r>
          </a:p>
        </p:txBody>
      </p:sp>
      <p:pic>
        <p:nvPicPr>
          <p:cNvPr id="8" name="Immagine 7">
            <a:extLst>
              <a:ext uri="{FF2B5EF4-FFF2-40B4-BE49-F238E27FC236}">
                <a16:creationId xmlns:a16="http://schemas.microsoft.com/office/drawing/2014/main" id="{473B6ED8-BD4B-0286-ECC6-248189B30F98}"/>
              </a:ext>
            </a:extLst>
          </p:cNvPr>
          <p:cNvPicPr>
            <a:picLocks noChangeAspect="1"/>
          </p:cNvPicPr>
          <p:nvPr/>
        </p:nvPicPr>
        <p:blipFill>
          <a:blip r:embed="rId5"/>
          <a:stretch>
            <a:fillRect/>
          </a:stretch>
        </p:blipFill>
        <p:spPr>
          <a:xfrm>
            <a:off x="107593" y="3303037"/>
            <a:ext cx="5649395" cy="3482185"/>
          </a:xfrm>
          <a:prstGeom prst="rect">
            <a:avLst/>
          </a:prstGeom>
        </p:spPr>
      </p:pic>
    </p:spTree>
    <p:extLst>
      <p:ext uri="{BB962C8B-B14F-4D97-AF65-F5344CB8AC3E}">
        <p14:creationId xmlns:p14="http://schemas.microsoft.com/office/powerpoint/2010/main" val="1900001843"/>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1951</TotalTime>
  <Words>1247</Words>
  <Application>Microsoft Office PowerPoint</Application>
  <PresentationFormat>Widescreen</PresentationFormat>
  <Paragraphs>161</Paragraphs>
  <Slides>19</Slides>
  <Notes>0</Notes>
  <HiddenSlides>0</HiddenSlides>
  <MMClips>0</MMClips>
  <ScaleCrop>false</ScaleCrop>
  <HeadingPairs>
    <vt:vector size="6" baseType="variant">
      <vt:variant>
        <vt:lpstr>Caratteri utilizzati</vt:lpstr>
      </vt:variant>
      <vt:variant>
        <vt:i4>5</vt:i4>
      </vt:variant>
      <vt:variant>
        <vt:lpstr>Tema</vt:lpstr>
      </vt:variant>
      <vt:variant>
        <vt:i4>1</vt:i4>
      </vt:variant>
      <vt:variant>
        <vt:lpstr>Titoli diapositive</vt:lpstr>
      </vt:variant>
      <vt:variant>
        <vt:i4>19</vt:i4>
      </vt:variant>
    </vt:vector>
  </HeadingPairs>
  <TitlesOfParts>
    <vt:vector size="25" baseType="lpstr">
      <vt:lpstr>Arial</vt:lpstr>
      <vt:lpstr>Berlin Sans FB Demi</vt:lpstr>
      <vt:lpstr>Calibri</vt:lpstr>
      <vt:lpstr>Calibri Light</vt:lpstr>
      <vt:lpstr>Wingdings</vt:lpstr>
      <vt:lpstr>Tema di Office</vt:lpstr>
      <vt:lpstr>Boost Climate Risk Modelling with Large Language Models Data Augmentation</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Unlocking the Power of LLMs: from Prompt Engineering to Agents</dc:title>
  <dc:creator>claudio giancaterino</dc:creator>
  <cp:lastModifiedBy>claudio giancaterino</cp:lastModifiedBy>
  <cp:revision>33</cp:revision>
  <dcterms:created xsi:type="dcterms:W3CDTF">2024-04-23T05:44:49Z</dcterms:created>
  <dcterms:modified xsi:type="dcterms:W3CDTF">2024-06-18T21:45:50Z</dcterms:modified>
</cp:coreProperties>
</file>