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42A74-14F3-4449-96F4-0CB5AD6D0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 err="1"/>
              <a:t>PowerCo</a:t>
            </a:r>
            <a:r>
              <a:rPr lang="it-IT" dirty="0"/>
              <a:t> Case Study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93A889-BE92-4B65-BE22-9C32C4F9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 err="1"/>
              <a:t>Churn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Analysis </a:t>
            </a:r>
          </a:p>
        </p:txBody>
      </p:sp>
    </p:spTree>
    <p:extLst>
      <p:ext uri="{BB962C8B-B14F-4D97-AF65-F5344CB8AC3E}">
        <p14:creationId xmlns:p14="http://schemas.microsoft.com/office/powerpoint/2010/main" val="21068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3EA86-C768-4738-817C-B0E20FB5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Explorative</a:t>
            </a:r>
            <a:r>
              <a:rPr lang="it-IT" dirty="0"/>
              <a:t> Data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0BB5B30-A830-4089-9455-73B358F0E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6188"/>
            <a:ext cx="5365711" cy="396994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F6C84FE-558F-4D5A-A2FD-74CE35344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648" y="2179428"/>
            <a:ext cx="2192110" cy="16809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71DC28E-C8BA-41E5-95EC-721607CC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178" y="1930400"/>
            <a:ext cx="5229208" cy="37516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675A6B-EAE4-453D-9C53-8326806EB900}"/>
              </a:ext>
            </a:extLst>
          </p:cNvPr>
          <p:cNvSpPr txBox="1"/>
          <p:nvPr/>
        </p:nvSpPr>
        <p:spPr>
          <a:xfrm>
            <a:off x="5561901" y="1551963"/>
            <a:ext cx="2815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Customer </a:t>
            </a:r>
            <a:r>
              <a:rPr lang="it-IT" sz="1200" dirty="0" err="1"/>
              <a:t>Fidelization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31110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68384BE-6668-4B8F-90E8-B1DD1B728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81" y="2293326"/>
            <a:ext cx="4932726" cy="353897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CB36D7-C9A8-4E83-A3A8-33E36B666B42}"/>
              </a:ext>
            </a:extLst>
          </p:cNvPr>
          <p:cNvSpPr txBox="1"/>
          <p:nvPr/>
        </p:nvSpPr>
        <p:spPr>
          <a:xfrm>
            <a:off x="385893" y="1930400"/>
            <a:ext cx="3733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Churn</a:t>
            </a:r>
            <a:r>
              <a:rPr lang="it-IT" sz="1200" dirty="0"/>
              <a:t> </a:t>
            </a:r>
            <a:r>
              <a:rPr lang="it-IT" sz="1200" dirty="0" err="1"/>
              <a:t>compared</a:t>
            </a:r>
            <a:r>
              <a:rPr lang="it-IT" sz="1200" dirty="0"/>
              <a:t> with </a:t>
            </a:r>
            <a:r>
              <a:rPr lang="it-IT" sz="1200" dirty="0" err="1"/>
              <a:t>current</a:t>
            </a:r>
            <a:r>
              <a:rPr lang="it-IT" sz="1200" dirty="0"/>
              <a:t> </a:t>
            </a:r>
            <a:r>
              <a:rPr lang="it-IT" sz="1200" dirty="0" err="1"/>
              <a:t>paid</a:t>
            </a:r>
            <a:r>
              <a:rPr lang="it-IT" sz="1200" dirty="0"/>
              <a:t> </a:t>
            </a:r>
            <a:r>
              <a:rPr lang="it-IT" sz="1200" dirty="0" err="1"/>
              <a:t>consumption</a:t>
            </a:r>
            <a:endParaRPr lang="it-IT" sz="12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A06C0A-B542-4EA6-944B-B886D6B1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66" y="2224111"/>
            <a:ext cx="5125673" cy="36774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91C78D-4627-4846-81E5-75C6703CFED9}"/>
              </a:ext>
            </a:extLst>
          </p:cNvPr>
          <p:cNvSpPr txBox="1"/>
          <p:nvPr/>
        </p:nvSpPr>
        <p:spPr>
          <a:xfrm>
            <a:off x="5907943" y="1930399"/>
            <a:ext cx="44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Churn compared with gross margin on power subscription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22098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C3EBC4-340E-4DA6-B0D5-52F90680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Prices Analysis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1CFB1C1-AD0B-47FF-849F-B260362E0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529" y="2160588"/>
            <a:ext cx="5612234" cy="3988542"/>
          </a:xfrm>
        </p:spPr>
      </p:pic>
    </p:spTree>
    <p:extLst>
      <p:ext uri="{BB962C8B-B14F-4D97-AF65-F5344CB8AC3E}">
        <p14:creationId xmlns:p14="http://schemas.microsoft.com/office/powerpoint/2010/main" val="403349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957AD-7D8B-401A-A051-6887891D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Driver Features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D6E58B0-2612-489A-AA34-25F41599F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04" y="2172065"/>
            <a:ext cx="5410060" cy="388143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BF1D928-307B-41E5-B0B5-2979A013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164" y="2172064"/>
            <a:ext cx="541006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1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38AEC7-47D2-4C94-8C23-1BA73305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Algorithms</a:t>
            </a:r>
            <a:r>
              <a:rPr lang="it-IT" dirty="0"/>
              <a:t>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1E79AC4-1AD0-496A-BB2B-D0063AC8E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76" y="1992808"/>
            <a:ext cx="5524268" cy="396337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B4DF8E5-D5BE-4265-9BD4-1E06E8C55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722" y="1992808"/>
            <a:ext cx="5285574" cy="37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20F03C-D2E5-47F9-9614-A356BED1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ROC Curve from Random </a:t>
            </a:r>
            <a:r>
              <a:rPr lang="it-IT" dirty="0" err="1"/>
              <a:t>Forest</a:t>
            </a:r>
            <a:r>
              <a:rPr lang="it-IT" dirty="0"/>
              <a:t> Tuning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8CF29C1-277D-4A0D-9FC2-B8823AD7A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989" y="2160588"/>
            <a:ext cx="5410060" cy="3881437"/>
          </a:xfrm>
        </p:spPr>
      </p:pic>
    </p:spTree>
    <p:extLst>
      <p:ext uri="{BB962C8B-B14F-4D97-AF65-F5344CB8AC3E}">
        <p14:creationId xmlns:p14="http://schemas.microsoft.com/office/powerpoint/2010/main" val="54249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F9BF8-15E5-4DD3-A340-093A6AE6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Confusion</a:t>
            </a:r>
            <a:r>
              <a:rPr lang="it-IT" dirty="0"/>
              <a:t> Matrix from Random </a:t>
            </a:r>
            <a:r>
              <a:rPr lang="it-IT" dirty="0" err="1"/>
              <a:t>Forest</a:t>
            </a:r>
            <a:r>
              <a:rPr lang="it-IT" dirty="0"/>
              <a:t> Model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EE85F6-C090-4183-B738-3435CADB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26" y="2038525"/>
            <a:ext cx="5452845" cy="446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F74AF0-E456-4D1A-A8A3-F1A18575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83D46D-6994-4708-9249-79F4E3E7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Yes </a:t>
            </a:r>
            <a:r>
              <a:rPr lang="it-IT" dirty="0" err="1"/>
              <a:t>at</a:t>
            </a:r>
            <a:r>
              <a:rPr lang="it-IT" dirty="0"/>
              <a:t> 20% discount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? </a:t>
            </a:r>
            <a:r>
              <a:rPr lang="it-IT" dirty="0" err="1"/>
              <a:t>Maybe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need</a:t>
            </a:r>
            <a:r>
              <a:rPr lang="it-IT" dirty="0"/>
              <a:t> a new </a:t>
            </a:r>
            <a:r>
              <a:rPr lang="it-IT" dirty="0" err="1"/>
              <a:t>increase</a:t>
            </a:r>
            <a:r>
              <a:rPr lang="it-IT" dirty="0"/>
              <a:t> of prices to </a:t>
            </a:r>
            <a:r>
              <a:rPr lang="it-IT" dirty="0" err="1"/>
              <a:t>recover</a:t>
            </a:r>
            <a:r>
              <a:rPr lang="it-IT" dirty="0"/>
              <a:t> the </a:t>
            </a:r>
            <a:r>
              <a:rPr lang="it-IT" dirty="0" err="1"/>
              <a:t>margin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Suggested</a:t>
            </a:r>
            <a:r>
              <a:rPr lang="it-IT" dirty="0"/>
              <a:t> actions:</a:t>
            </a:r>
          </a:p>
          <a:p>
            <a:r>
              <a:rPr lang="it-IT" dirty="0" err="1"/>
              <a:t>Maybe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to </a:t>
            </a:r>
            <a:r>
              <a:rPr lang="it-IT" dirty="0" err="1"/>
              <a:t>improve</a:t>
            </a:r>
            <a:r>
              <a:rPr lang="it-IT" dirty="0"/>
              <a:t> services </a:t>
            </a:r>
            <a:r>
              <a:rPr lang="it-IT"/>
              <a:t>offered</a:t>
            </a:r>
            <a:endParaRPr lang="it-IT" dirty="0"/>
          </a:p>
          <a:p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retain</a:t>
            </a:r>
            <a:r>
              <a:rPr lang="it-IT" dirty="0"/>
              <a:t> customers with </a:t>
            </a:r>
            <a:r>
              <a:rPr lang="it-IT" dirty="0" err="1"/>
              <a:t>fidelization</a:t>
            </a:r>
            <a:r>
              <a:rPr lang="it-IT" dirty="0"/>
              <a:t> actions</a:t>
            </a:r>
          </a:p>
          <a:p>
            <a:r>
              <a:rPr lang="it-IT" dirty="0"/>
              <a:t>Clustering customers for </a:t>
            </a:r>
            <a:r>
              <a:rPr lang="it-IT" dirty="0" err="1"/>
              <a:t>better</a:t>
            </a:r>
            <a:r>
              <a:rPr lang="it-IT" dirty="0"/>
              <a:t> commercial actions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335316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91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Sfaccettatura</vt:lpstr>
      <vt:lpstr>PowerCo Case Study</vt:lpstr>
      <vt:lpstr>Explorative Data Analysis</vt:lpstr>
      <vt:lpstr>Presentazione standard di PowerPoint</vt:lpstr>
      <vt:lpstr>Prices Analysis </vt:lpstr>
      <vt:lpstr>Driver Features</vt:lpstr>
      <vt:lpstr>Algorithms Analysis</vt:lpstr>
      <vt:lpstr>ROC Curve from Random Forest Tuning</vt:lpstr>
      <vt:lpstr>Confusion Matrix from Random Forest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 Case Study</dc:title>
  <dc:creator>Claudio</dc:creator>
  <cp:lastModifiedBy>Claudio</cp:lastModifiedBy>
  <cp:revision>13</cp:revision>
  <dcterms:created xsi:type="dcterms:W3CDTF">2019-02-23T14:52:17Z</dcterms:created>
  <dcterms:modified xsi:type="dcterms:W3CDTF">2019-02-27T23:37:44Z</dcterms:modified>
</cp:coreProperties>
</file>