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309" r:id="rId4"/>
    <p:sldId id="261" r:id="rId5"/>
    <p:sldId id="310" r:id="rId6"/>
    <p:sldId id="325" r:id="rId7"/>
    <p:sldId id="311" r:id="rId8"/>
    <p:sldId id="314" r:id="rId9"/>
    <p:sldId id="312" r:id="rId10"/>
    <p:sldId id="315" r:id="rId11"/>
    <p:sldId id="320" r:id="rId12"/>
    <p:sldId id="318" r:id="rId13"/>
    <p:sldId id="319" r:id="rId14"/>
    <p:sldId id="322" r:id="rId15"/>
    <p:sldId id="321" r:id="rId16"/>
    <p:sldId id="313" r:id="rId17"/>
    <p:sldId id="323" r:id="rId18"/>
    <p:sldId id="324" r:id="rId19"/>
    <p:sldId id="32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C7BEC-A3C9-4786-9ED5-431BFBD0CC3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A472D3-E284-4594-8820-FCA8D7465AEB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Tokenization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D03928-840C-4FB1-AE61-D6B1BAB0A8F8}" type="parTrans" cxnId="{9F01F5A0-80BF-46F6-8E9E-39EF31784B65}">
      <dgm:prSet/>
      <dgm:spPr/>
      <dgm:t>
        <a:bodyPr/>
        <a:lstStyle/>
        <a:p>
          <a:endParaRPr lang="en-GB"/>
        </a:p>
      </dgm:t>
    </dgm:pt>
    <dgm:pt modelId="{800020A2-DC0E-4CA6-AAD5-289F7D235646}" type="sibTrans" cxnId="{9F01F5A0-80BF-46F6-8E9E-39EF31784B65}">
      <dgm:prSet/>
      <dgm:spPr/>
      <dgm:t>
        <a:bodyPr/>
        <a:lstStyle/>
        <a:p>
          <a:endParaRPr lang="en-GB"/>
        </a:p>
      </dgm:t>
    </dgm:pt>
    <dgm:pt modelId="{748BE3B6-E52A-4574-8DD0-E1AA3A227E4E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Bag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-of-Words and Tf-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Idf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4D0BD9-2B14-4E9E-90CB-5FC62806383E}" type="parTrans" cxnId="{E60D3E0F-A0A6-4A1C-905E-9E3FBF918F34}">
      <dgm:prSet/>
      <dgm:spPr/>
      <dgm:t>
        <a:bodyPr/>
        <a:lstStyle/>
        <a:p>
          <a:endParaRPr lang="en-GB"/>
        </a:p>
      </dgm:t>
    </dgm:pt>
    <dgm:pt modelId="{37F9AE02-0A1E-4A51-B0C5-9358CEEDA41D}" type="sibTrans" cxnId="{E60D3E0F-A0A6-4A1C-905E-9E3FBF918F34}">
      <dgm:prSet/>
      <dgm:spPr/>
      <dgm:t>
        <a:bodyPr/>
        <a:lstStyle/>
        <a:p>
          <a:endParaRPr lang="en-GB"/>
        </a:p>
      </dgm:t>
    </dgm:pt>
    <dgm:pt modelId="{C161449F-F3A7-4DAD-A767-09E3D8DDCA36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Word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52A2EF-64C6-40BD-B706-E3BA3BB99F84}" type="parTrans" cxnId="{7453F8EF-69CC-45F9-95CF-FF8EE83A0705}">
      <dgm:prSet/>
      <dgm:spPr/>
      <dgm:t>
        <a:bodyPr/>
        <a:lstStyle/>
        <a:p>
          <a:endParaRPr lang="en-GB"/>
        </a:p>
      </dgm:t>
    </dgm:pt>
    <dgm:pt modelId="{C24C594C-2A70-4956-983E-FD97786B3941}" type="sibTrans" cxnId="{7453F8EF-69CC-45F9-95CF-FF8EE83A0705}">
      <dgm:prSet/>
      <dgm:spPr/>
      <dgm:t>
        <a:bodyPr/>
        <a:lstStyle/>
        <a:p>
          <a:endParaRPr lang="en-GB"/>
        </a:p>
      </dgm:t>
    </dgm:pt>
    <dgm:pt modelId="{7BFD0404-BBDF-4182-B42D-B3F9E6C9A97F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Sentence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4791C0-8357-47CA-B460-BA86F8D95DF6}" type="parTrans" cxnId="{18B324AF-2E7A-4E4F-B66F-E9BD4273BB2E}">
      <dgm:prSet/>
      <dgm:spPr/>
      <dgm:t>
        <a:bodyPr/>
        <a:lstStyle/>
        <a:p>
          <a:endParaRPr lang="en-GB"/>
        </a:p>
      </dgm:t>
    </dgm:pt>
    <dgm:pt modelId="{DDDBB242-1A5F-4EC3-B1F1-523CE36BC0C4}" type="sibTrans" cxnId="{18B324AF-2E7A-4E4F-B66F-E9BD4273BB2E}">
      <dgm:prSet/>
      <dgm:spPr/>
      <dgm:t>
        <a:bodyPr/>
        <a:lstStyle/>
        <a:p>
          <a:endParaRPr lang="en-GB"/>
        </a:p>
      </dgm:t>
    </dgm:pt>
    <dgm:pt modelId="{7D1CAC84-63F3-44E7-A8C0-843B34E1A363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Contextual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1B38EF-BB17-4356-BCF1-2BAE94354E6E}" type="parTrans" cxnId="{2E44259E-94FD-4A51-8E5A-B1F34DC5E06A}">
      <dgm:prSet/>
      <dgm:spPr/>
      <dgm:t>
        <a:bodyPr/>
        <a:lstStyle/>
        <a:p>
          <a:endParaRPr lang="en-GB"/>
        </a:p>
      </dgm:t>
    </dgm:pt>
    <dgm:pt modelId="{22891887-EC00-4996-BC60-D4E88A57E18E}" type="sibTrans" cxnId="{2E44259E-94FD-4A51-8E5A-B1F34DC5E06A}">
      <dgm:prSet/>
      <dgm:spPr/>
      <dgm:t>
        <a:bodyPr/>
        <a:lstStyle/>
        <a:p>
          <a:endParaRPr lang="en-GB"/>
        </a:p>
      </dgm:t>
    </dgm:pt>
    <dgm:pt modelId="{3DF3C00C-5C3D-4E3D-B65B-5ACE74A049C3}" type="pres">
      <dgm:prSet presAssocID="{137C7BEC-A3C9-4786-9ED5-431BFBD0CC32}" presName="cycle" presStyleCnt="0">
        <dgm:presLayoutVars>
          <dgm:dir/>
          <dgm:resizeHandles val="exact"/>
        </dgm:presLayoutVars>
      </dgm:prSet>
      <dgm:spPr/>
    </dgm:pt>
    <dgm:pt modelId="{E1B2DBD5-5733-48B2-843A-9DD0CC561145}" type="pres">
      <dgm:prSet presAssocID="{CAA472D3-E284-4594-8820-FCA8D7465AEB}" presName="dummy" presStyleCnt="0"/>
      <dgm:spPr/>
    </dgm:pt>
    <dgm:pt modelId="{8F3224A5-D8B4-4A5E-878C-EC47F2F74448}" type="pres">
      <dgm:prSet presAssocID="{CAA472D3-E284-4594-8820-FCA8D7465AEB}" presName="node" presStyleLbl="revTx" presStyleIdx="0" presStyleCnt="5" custScaleX="141036">
        <dgm:presLayoutVars>
          <dgm:bulletEnabled val="1"/>
        </dgm:presLayoutVars>
      </dgm:prSet>
      <dgm:spPr/>
    </dgm:pt>
    <dgm:pt modelId="{2E7E30D1-20BB-4FB1-B7F1-9C5CB6C87C4A}" type="pres">
      <dgm:prSet presAssocID="{800020A2-DC0E-4CA6-AAD5-289F7D235646}" presName="sibTrans" presStyleLbl="node1" presStyleIdx="0" presStyleCnt="5"/>
      <dgm:spPr/>
    </dgm:pt>
    <dgm:pt modelId="{B7A919BF-9CDA-48F3-8E1A-957E5CEFCBA8}" type="pres">
      <dgm:prSet presAssocID="{748BE3B6-E52A-4574-8DD0-E1AA3A227E4E}" presName="dummy" presStyleCnt="0"/>
      <dgm:spPr/>
    </dgm:pt>
    <dgm:pt modelId="{DD024563-3698-4D9F-A19A-02317DD7E5A5}" type="pres">
      <dgm:prSet presAssocID="{748BE3B6-E52A-4574-8DD0-E1AA3A227E4E}" presName="node" presStyleLbl="revTx" presStyleIdx="1" presStyleCnt="5" custScaleX="135959">
        <dgm:presLayoutVars>
          <dgm:bulletEnabled val="1"/>
        </dgm:presLayoutVars>
      </dgm:prSet>
      <dgm:spPr/>
    </dgm:pt>
    <dgm:pt modelId="{67181DC0-C60C-444C-BDB9-86B319FB8993}" type="pres">
      <dgm:prSet presAssocID="{37F9AE02-0A1E-4A51-B0C5-9358CEEDA41D}" presName="sibTrans" presStyleLbl="node1" presStyleIdx="1" presStyleCnt="5"/>
      <dgm:spPr/>
    </dgm:pt>
    <dgm:pt modelId="{F9B2AF89-CD53-4B7F-B4F1-4F8ABC90A0F3}" type="pres">
      <dgm:prSet presAssocID="{C161449F-F3A7-4DAD-A767-09E3D8DDCA36}" presName="dummy" presStyleCnt="0"/>
      <dgm:spPr/>
    </dgm:pt>
    <dgm:pt modelId="{58FC8E19-FB0C-47F4-A532-620D895A6689}" type="pres">
      <dgm:prSet presAssocID="{C161449F-F3A7-4DAD-A767-09E3D8DDCA36}" presName="node" presStyleLbl="revTx" presStyleIdx="2" presStyleCnt="5" custScaleX="116575">
        <dgm:presLayoutVars>
          <dgm:bulletEnabled val="1"/>
        </dgm:presLayoutVars>
      </dgm:prSet>
      <dgm:spPr/>
    </dgm:pt>
    <dgm:pt modelId="{38A59C02-5D4B-4BD3-9C6F-B8E5EF55AFF3}" type="pres">
      <dgm:prSet presAssocID="{C24C594C-2A70-4956-983E-FD97786B3941}" presName="sibTrans" presStyleLbl="node1" presStyleIdx="2" presStyleCnt="5"/>
      <dgm:spPr/>
    </dgm:pt>
    <dgm:pt modelId="{67A5F041-DCB0-4EC8-8B2E-4243647D421E}" type="pres">
      <dgm:prSet presAssocID="{7BFD0404-BBDF-4182-B42D-B3F9E6C9A97F}" presName="dummy" presStyleCnt="0"/>
      <dgm:spPr/>
    </dgm:pt>
    <dgm:pt modelId="{3C0561E3-823E-4C49-B1B5-ADE3ED382AAA}" type="pres">
      <dgm:prSet presAssocID="{7BFD0404-BBDF-4182-B42D-B3F9E6C9A97F}" presName="node" presStyleLbl="revTx" presStyleIdx="3" presStyleCnt="5" custScaleX="123609">
        <dgm:presLayoutVars>
          <dgm:bulletEnabled val="1"/>
        </dgm:presLayoutVars>
      </dgm:prSet>
      <dgm:spPr/>
    </dgm:pt>
    <dgm:pt modelId="{66EF258B-5254-4431-AB2E-65503CFDF7A2}" type="pres">
      <dgm:prSet presAssocID="{DDDBB242-1A5F-4EC3-B1F1-523CE36BC0C4}" presName="sibTrans" presStyleLbl="node1" presStyleIdx="3" presStyleCnt="5"/>
      <dgm:spPr/>
    </dgm:pt>
    <dgm:pt modelId="{09AA35D3-9A6B-47AC-8114-2C9444A5036F}" type="pres">
      <dgm:prSet presAssocID="{7D1CAC84-63F3-44E7-A8C0-843B34E1A363}" presName="dummy" presStyleCnt="0"/>
      <dgm:spPr/>
    </dgm:pt>
    <dgm:pt modelId="{75497F7A-55F5-47D2-9036-B277B90FE020}" type="pres">
      <dgm:prSet presAssocID="{7D1CAC84-63F3-44E7-A8C0-843B34E1A363}" presName="node" presStyleLbl="revTx" presStyleIdx="4" presStyleCnt="5" custScaleX="116988">
        <dgm:presLayoutVars>
          <dgm:bulletEnabled val="1"/>
        </dgm:presLayoutVars>
      </dgm:prSet>
      <dgm:spPr/>
    </dgm:pt>
    <dgm:pt modelId="{C51B8212-CABF-4178-A894-0EE0DF4659AE}" type="pres">
      <dgm:prSet presAssocID="{22891887-EC00-4996-BC60-D4E88A57E18E}" presName="sibTrans" presStyleLbl="node1" presStyleIdx="4" presStyleCnt="5"/>
      <dgm:spPr/>
    </dgm:pt>
  </dgm:ptLst>
  <dgm:cxnLst>
    <dgm:cxn modelId="{E60D3E0F-A0A6-4A1C-905E-9E3FBF918F34}" srcId="{137C7BEC-A3C9-4786-9ED5-431BFBD0CC32}" destId="{748BE3B6-E52A-4574-8DD0-E1AA3A227E4E}" srcOrd="1" destOrd="0" parTransId="{FD4D0BD9-2B14-4E9E-90CB-5FC62806383E}" sibTransId="{37F9AE02-0A1E-4A51-B0C5-9358CEEDA41D}"/>
    <dgm:cxn modelId="{D0E6B05E-324A-4AC3-9EAF-C316CD33ABA0}" type="presOf" srcId="{7D1CAC84-63F3-44E7-A8C0-843B34E1A363}" destId="{75497F7A-55F5-47D2-9036-B277B90FE020}" srcOrd="0" destOrd="0" presId="urn:microsoft.com/office/officeart/2005/8/layout/cycle1"/>
    <dgm:cxn modelId="{FF2B6B55-C9A5-49D6-8351-5917AE8903BE}" type="presOf" srcId="{7BFD0404-BBDF-4182-B42D-B3F9E6C9A97F}" destId="{3C0561E3-823E-4C49-B1B5-ADE3ED382AAA}" srcOrd="0" destOrd="0" presId="urn:microsoft.com/office/officeart/2005/8/layout/cycle1"/>
    <dgm:cxn modelId="{9370D576-6A9D-44F6-975F-92CD38EE002F}" type="presOf" srcId="{CAA472D3-E284-4594-8820-FCA8D7465AEB}" destId="{8F3224A5-D8B4-4A5E-878C-EC47F2F74448}" srcOrd="0" destOrd="0" presId="urn:microsoft.com/office/officeart/2005/8/layout/cycle1"/>
    <dgm:cxn modelId="{73568C7A-5691-4989-9BE1-326032D3E0B7}" type="presOf" srcId="{137C7BEC-A3C9-4786-9ED5-431BFBD0CC32}" destId="{3DF3C00C-5C3D-4E3D-B65B-5ACE74A049C3}" srcOrd="0" destOrd="0" presId="urn:microsoft.com/office/officeart/2005/8/layout/cycle1"/>
    <dgm:cxn modelId="{6A69B580-F84A-4961-8BFD-890BEB0691B5}" type="presOf" srcId="{C24C594C-2A70-4956-983E-FD97786B3941}" destId="{38A59C02-5D4B-4BD3-9C6F-B8E5EF55AFF3}" srcOrd="0" destOrd="0" presId="urn:microsoft.com/office/officeart/2005/8/layout/cycle1"/>
    <dgm:cxn modelId="{6D786B81-5790-4665-9974-DC6D94AF6680}" type="presOf" srcId="{DDDBB242-1A5F-4EC3-B1F1-523CE36BC0C4}" destId="{66EF258B-5254-4431-AB2E-65503CFDF7A2}" srcOrd="0" destOrd="0" presId="urn:microsoft.com/office/officeart/2005/8/layout/cycle1"/>
    <dgm:cxn modelId="{2E44259E-94FD-4A51-8E5A-B1F34DC5E06A}" srcId="{137C7BEC-A3C9-4786-9ED5-431BFBD0CC32}" destId="{7D1CAC84-63F3-44E7-A8C0-843B34E1A363}" srcOrd="4" destOrd="0" parTransId="{3C1B38EF-BB17-4356-BCF1-2BAE94354E6E}" sibTransId="{22891887-EC00-4996-BC60-D4E88A57E18E}"/>
    <dgm:cxn modelId="{9F01F5A0-80BF-46F6-8E9E-39EF31784B65}" srcId="{137C7BEC-A3C9-4786-9ED5-431BFBD0CC32}" destId="{CAA472D3-E284-4594-8820-FCA8D7465AEB}" srcOrd="0" destOrd="0" parTransId="{D4D03928-840C-4FB1-AE61-D6B1BAB0A8F8}" sibTransId="{800020A2-DC0E-4CA6-AAD5-289F7D235646}"/>
    <dgm:cxn modelId="{18B324AF-2E7A-4E4F-B66F-E9BD4273BB2E}" srcId="{137C7BEC-A3C9-4786-9ED5-431BFBD0CC32}" destId="{7BFD0404-BBDF-4182-B42D-B3F9E6C9A97F}" srcOrd="3" destOrd="0" parTransId="{504791C0-8357-47CA-B460-BA86F8D95DF6}" sibTransId="{DDDBB242-1A5F-4EC3-B1F1-523CE36BC0C4}"/>
    <dgm:cxn modelId="{3A4380B0-9085-43D4-BA0D-1DD683FDCC80}" type="presOf" srcId="{800020A2-DC0E-4CA6-AAD5-289F7D235646}" destId="{2E7E30D1-20BB-4FB1-B7F1-9C5CB6C87C4A}" srcOrd="0" destOrd="0" presId="urn:microsoft.com/office/officeart/2005/8/layout/cycle1"/>
    <dgm:cxn modelId="{3B90F7C8-3377-447C-8AA4-022078C9ED76}" type="presOf" srcId="{748BE3B6-E52A-4574-8DD0-E1AA3A227E4E}" destId="{DD024563-3698-4D9F-A19A-02317DD7E5A5}" srcOrd="0" destOrd="0" presId="urn:microsoft.com/office/officeart/2005/8/layout/cycle1"/>
    <dgm:cxn modelId="{11C7DECE-3C19-49E5-85D8-6FB80F82FFCB}" type="presOf" srcId="{C161449F-F3A7-4DAD-A767-09E3D8DDCA36}" destId="{58FC8E19-FB0C-47F4-A532-620D895A6689}" srcOrd="0" destOrd="0" presId="urn:microsoft.com/office/officeart/2005/8/layout/cycle1"/>
    <dgm:cxn modelId="{3FBB98DC-82F2-4E66-907F-D9D44A1A0877}" type="presOf" srcId="{22891887-EC00-4996-BC60-D4E88A57E18E}" destId="{C51B8212-CABF-4178-A894-0EE0DF4659AE}" srcOrd="0" destOrd="0" presId="urn:microsoft.com/office/officeart/2005/8/layout/cycle1"/>
    <dgm:cxn modelId="{58A3F6DD-3B79-4A66-B06F-DEA6A2C6C0D1}" type="presOf" srcId="{37F9AE02-0A1E-4A51-B0C5-9358CEEDA41D}" destId="{67181DC0-C60C-444C-BDB9-86B319FB8993}" srcOrd="0" destOrd="0" presId="urn:microsoft.com/office/officeart/2005/8/layout/cycle1"/>
    <dgm:cxn modelId="{7453F8EF-69CC-45F9-95CF-FF8EE83A0705}" srcId="{137C7BEC-A3C9-4786-9ED5-431BFBD0CC32}" destId="{C161449F-F3A7-4DAD-A767-09E3D8DDCA36}" srcOrd="2" destOrd="0" parTransId="{6B52A2EF-64C6-40BD-B706-E3BA3BB99F84}" sibTransId="{C24C594C-2A70-4956-983E-FD97786B3941}"/>
    <dgm:cxn modelId="{17FE7CF0-8E55-409C-83AD-9ECDE6A2CCE3}" type="presParOf" srcId="{3DF3C00C-5C3D-4E3D-B65B-5ACE74A049C3}" destId="{E1B2DBD5-5733-48B2-843A-9DD0CC561145}" srcOrd="0" destOrd="0" presId="urn:microsoft.com/office/officeart/2005/8/layout/cycle1"/>
    <dgm:cxn modelId="{C790F0EB-DE4B-4B43-A134-438D8E67FF04}" type="presParOf" srcId="{3DF3C00C-5C3D-4E3D-B65B-5ACE74A049C3}" destId="{8F3224A5-D8B4-4A5E-878C-EC47F2F74448}" srcOrd="1" destOrd="0" presId="urn:microsoft.com/office/officeart/2005/8/layout/cycle1"/>
    <dgm:cxn modelId="{9DA1557F-5063-41B1-AB44-D6E22F417676}" type="presParOf" srcId="{3DF3C00C-5C3D-4E3D-B65B-5ACE74A049C3}" destId="{2E7E30D1-20BB-4FB1-B7F1-9C5CB6C87C4A}" srcOrd="2" destOrd="0" presId="urn:microsoft.com/office/officeart/2005/8/layout/cycle1"/>
    <dgm:cxn modelId="{A7281359-3264-42C2-A56C-F0BBA44BD3DF}" type="presParOf" srcId="{3DF3C00C-5C3D-4E3D-B65B-5ACE74A049C3}" destId="{B7A919BF-9CDA-48F3-8E1A-957E5CEFCBA8}" srcOrd="3" destOrd="0" presId="urn:microsoft.com/office/officeart/2005/8/layout/cycle1"/>
    <dgm:cxn modelId="{86F0EDC1-821C-467E-AA39-60D545AAC075}" type="presParOf" srcId="{3DF3C00C-5C3D-4E3D-B65B-5ACE74A049C3}" destId="{DD024563-3698-4D9F-A19A-02317DD7E5A5}" srcOrd="4" destOrd="0" presId="urn:microsoft.com/office/officeart/2005/8/layout/cycle1"/>
    <dgm:cxn modelId="{7F1EB5A5-1EA0-4F07-9B26-AFE5664966BD}" type="presParOf" srcId="{3DF3C00C-5C3D-4E3D-B65B-5ACE74A049C3}" destId="{67181DC0-C60C-444C-BDB9-86B319FB8993}" srcOrd="5" destOrd="0" presId="urn:microsoft.com/office/officeart/2005/8/layout/cycle1"/>
    <dgm:cxn modelId="{768DC954-3728-4A13-85AA-A64B15AD0F7A}" type="presParOf" srcId="{3DF3C00C-5C3D-4E3D-B65B-5ACE74A049C3}" destId="{F9B2AF89-CD53-4B7F-B4F1-4F8ABC90A0F3}" srcOrd="6" destOrd="0" presId="urn:microsoft.com/office/officeart/2005/8/layout/cycle1"/>
    <dgm:cxn modelId="{2203B7C1-B25D-4B81-ADF1-798043D84E80}" type="presParOf" srcId="{3DF3C00C-5C3D-4E3D-B65B-5ACE74A049C3}" destId="{58FC8E19-FB0C-47F4-A532-620D895A6689}" srcOrd="7" destOrd="0" presId="urn:microsoft.com/office/officeart/2005/8/layout/cycle1"/>
    <dgm:cxn modelId="{1489B984-2DD5-49DF-98FB-ECB39A752C4B}" type="presParOf" srcId="{3DF3C00C-5C3D-4E3D-B65B-5ACE74A049C3}" destId="{38A59C02-5D4B-4BD3-9C6F-B8E5EF55AFF3}" srcOrd="8" destOrd="0" presId="urn:microsoft.com/office/officeart/2005/8/layout/cycle1"/>
    <dgm:cxn modelId="{8BA7DE7D-65F6-4979-B9C9-3CE120257944}" type="presParOf" srcId="{3DF3C00C-5C3D-4E3D-B65B-5ACE74A049C3}" destId="{67A5F041-DCB0-4EC8-8B2E-4243647D421E}" srcOrd="9" destOrd="0" presId="urn:microsoft.com/office/officeart/2005/8/layout/cycle1"/>
    <dgm:cxn modelId="{41D02CDD-77BD-4AD7-B695-CE75B235E542}" type="presParOf" srcId="{3DF3C00C-5C3D-4E3D-B65B-5ACE74A049C3}" destId="{3C0561E3-823E-4C49-B1B5-ADE3ED382AAA}" srcOrd="10" destOrd="0" presId="urn:microsoft.com/office/officeart/2005/8/layout/cycle1"/>
    <dgm:cxn modelId="{5B6FD4BB-7A10-4DC2-95C6-F8266594AF77}" type="presParOf" srcId="{3DF3C00C-5C3D-4E3D-B65B-5ACE74A049C3}" destId="{66EF258B-5254-4431-AB2E-65503CFDF7A2}" srcOrd="11" destOrd="0" presId="urn:microsoft.com/office/officeart/2005/8/layout/cycle1"/>
    <dgm:cxn modelId="{A32E4ED7-0568-4B96-BE9A-582C3C0E030F}" type="presParOf" srcId="{3DF3C00C-5C3D-4E3D-B65B-5ACE74A049C3}" destId="{09AA35D3-9A6B-47AC-8114-2C9444A5036F}" srcOrd="12" destOrd="0" presId="urn:microsoft.com/office/officeart/2005/8/layout/cycle1"/>
    <dgm:cxn modelId="{1524F5E7-8C21-4E1D-8915-F28A54879CEB}" type="presParOf" srcId="{3DF3C00C-5C3D-4E3D-B65B-5ACE74A049C3}" destId="{75497F7A-55F5-47D2-9036-B277B90FE020}" srcOrd="13" destOrd="0" presId="urn:microsoft.com/office/officeart/2005/8/layout/cycle1"/>
    <dgm:cxn modelId="{FCD76131-B5B5-4673-B427-DEF99E0A824F}" type="presParOf" srcId="{3DF3C00C-5C3D-4E3D-B65B-5ACE74A049C3}" destId="{C51B8212-CABF-4178-A894-0EE0DF4659A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A09ADB-5C10-46F9-8C2E-B74D1AFCBC0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4520FEE-C5F4-45BD-B592-E2E3714A6AEF}">
      <dgm:prSet phldrT="[Testo]"/>
      <dgm:spPr/>
      <dgm:t>
        <a:bodyPr/>
        <a:lstStyle/>
        <a:p>
          <a:r>
            <a:rPr lang="it-IT" dirty="0"/>
            <a:t>Marketing</a:t>
          </a:r>
          <a:endParaRPr lang="en-GB" dirty="0"/>
        </a:p>
      </dgm:t>
    </dgm:pt>
    <dgm:pt modelId="{262DBA82-2C10-4414-846F-CC9A37D2168C}" type="parTrans" cxnId="{636D7F5B-CF43-43B2-94DF-51E21AE79738}">
      <dgm:prSet/>
      <dgm:spPr/>
      <dgm:t>
        <a:bodyPr/>
        <a:lstStyle/>
        <a:p>
          <a:endParaRPr lang="en-GB"/>
        </a:p>
      </dgm:t>
    </dgm:pt>
    <dgm:pt modelId="{9787EED9-C2DF-48C4-B6C0-287671D8C2C0}" type="sibTrans" cxnId="{636D7F5B-CF43-43B2-94DF-51E21AE79738}">
      <dgm:prSet/>
      <dgm:spPr/>
      <dgm:t>
        <a:bodyPr/>
        <a:lstStyle/>
        <a:p>
          <a:endParaRPr lang="en-GB"/>
        </a:p>
      </dgm:t>
    </dgm:pt>
    <dgm:pt modelId="{5652A573-D089-445C-9FF3-EDB536273D20}">
      <dgm:prSet phldrT="[Testo]"/>
      <dgm:spPr/>
      <dgm:t>
        <a:bodyPr/>
        <a:lstStyle/>
        <a:p>
          <a:r>
            <a:rPr lang="it-IT" dirty="0"/>
            <a:t>Underwriting</a:t>
          </a:r>
          <a:endParaRPr lang="en-GB" dirty="0"/>
        </a:p>
      </dgm:t>
    </dgm:pt>
    <dgm:pt modelId="{50CFC86A-1053-47C7-816C-F96F50EB74A9}" type="parTrans" cxnId="{6329F12C-E57C-4C3C-A262-11A94D522087}">
      <dgm:prSet/>
      <dgm:spPr/>
      <dgm:t>
        <a:bodyPr/>
        <a:lstStyle/>
        <a:p>
          <a:endParaRPr lang="en-GB"/>
        </a:p>
      </dgm:t>
    </dgm:pt>
    <dgm:pt modelId="{EA017257-0298-4236-8A8D-AF4F2D132CC2}" type="sibTrans" cxnId="{6329F12C-E57C-4C3C-A262-11A94D522087}">
      <dgm:prSet/>
      <dgm:spPr/>
      <dgm:t>
        <a:bodyPr/>
        <a:lstStyle/>
        <a:p>
          <a:endParaRPr lang="en-GB"/>
        </a:p>
      </dgm:t>
    </dgm:pt>
    <dgm:pt modelId="{E67AC350-9F13-484E-ACED-A1685839DEE0}">
      <dgm:prSet phldrT="[Testo]"/>
      <dgm:spPr/>
      <dgm:t>
        <a:bodyPr/>
        <a:lstStyle/>
        <a:p>
          <a:r>
            <a:rPr lang="it-IT" dirty="0" err="1"/>
            <a:t>Claims</a:t>
          </a:r>
          <a:endParaRPr lang="en-GB" dirty="0"/>
        </a:p>
      </dgm:t>
    </dgm:pt>
    <dgm:pt modelId="{F5ACCCE2-8662-4D2E-9039-6436B36CAFA5}" type="parTrans" cxnId="{E4FA8C16-005B-4B20-B862-B7E1506DDB92}">
      <dgm:prSet/>
      <dgm:spPr/>
      <dgm:t>
        <a:bodyPr/>
        <a:lstStyle/>
        <a:p>
          <a:endParaRPr lang="en-GB"/>
        </a:p>
      </dgm:t>
    </dgm:pt>
    <dgm:pt modelId="{D22B65DD-24D1-4445-801E-91026EA9B96C}" type="sibTrans" cxnId="{E4FA8C16-005B-4B20-B862-B7E1506DDB92}">
      <dgm:prSet/>
      <dgm:spPr/>
      <dgm:t>
        <a:bodyPr/>
        <a:lstStyle/>
        <a:p>
          <a:endParaRPr lang="en-GB"/>
        </a:p>
      </dgm:t>
    </dgm:pt>
    <dgm:pt modelId="{39A397B7-1312-4A89-83F1-FF4466F74AB8}">
      <dgm:prSet phldrT="[Testo]"/>
      <dgm:spPr/>
      <dgm:t>
        <a:bodyPr/>
        <a:lstStyle/>
        <a:p>
          <a:r>
            <a:rPr lang="it-IT" dirty="0" err="1"/>
            <a:t>Reserving</a:t>
          </a:r>
          <a:endParaRPr lang="en-GB" dirty="0"/>
        </a:p>
      </dgm:t>
    </dgm:pt>
    <dgm:pt modelId="{7308D753-0050-426E-ACA5-6A851FDE2116}" type="parTrans" cxnId="{898778F6-D00B-4780-AE53-C7DBDA9DD327}">
      <dgm:prSet/>
      <dgm:spPr/>
      <dgm:t>
        <a:bodyPr/>
        <a:lstStyle/>
        <a:p>
          <a:endParaRPr lang="en-GB"/>
        </a:p>
      </dgm:t>
    </dgm:pt>
    <dgm:pt modelId="{95091CFC-B0C3-4216-A087-DB1030E63454}" type="sibTrans" cxnId="{898778F6-D00B-4780-AE53-C7DBDA9DD327}">
      <dgm:prSet/>
      <dgm:spPr/>
      <dgm:t>
        <a:bodyPr/>
        <a:lstStyle/>
        <a:p>
          <a:endParaRPr lang="en-GB"/>
        </a:p>
      </dgm:t>
    </dgm:pt>
    <dgm:pt modelId="{6A03343E-51DC-426F-89A0-AA6D1C47717D}">
      <dgm:prSet phldrT="[Testo]"/>
      <dgm:spPr/>
      <dgm:t>
        <a:bodyPr/>
        <a:lstStyle/>
        <a:p>
          <a:r>
            <a:rPr lang="it-IT" dirty="0"/>
            <a:t>Risk</a:t>
          </a:r>
          <a:endParaRPr lang="en-GB" dirty="0"/>
        </a:p>
      </dgm:t>
    </dgm:pt>
    <dgm:pt modelId="{BAAA1C65-4D8F-44E7-B6D8-E600C0707252}" type="parTrans" cxnId="{1F459043-B20C-4A82-A2CE-2C48E09993FC}">
      <dgm:prSet/>
      <dgm:spPr/>
      <dgm:t>
        <a:bodyPr/>
        <a:lstStyle/>
        <a:p>
          <a:endParaRPr lang="en-GB"/>
        </a:p>
      </dgm:t>
    </dgm:pt>
    <dgm:pt modelId="{3B19D5A3-BFA8-4D56-B354-A39210931097}" type="sibTrans" cxnId="{1F459043-B20C-4A82-A2CE-2C48E09993FC}">
      <dgm:prSet/>
      <dgm:spPr/>
      <dgm:t>
        <a:bodyPr/>
        <a:lstStyle/>
        <a:p>
          <a:endParaRPr lang="en-GB"/>
        </a:p>
      </dgm:t>
    </dgm:pt>
    <dgm:pt modelId="{6D6094AE-B20C-45C3-A80A-1F7DB9D9D792}" type="pres">
      <dgm:prSet presAssocID="{51A09ADB-5C10-46F9-8C2E-B74D1AFCBC0B}" presName="cycle" presStyleCnt="0">
        <dgm:presLayoutVars>
          <dgm:dir/>
          <dgm:resizeHandles val="exact"/>
        </dgm:presLayoutVars>
      </dgm:prSet>
      <dgm:spPr/>
    </dgm:pt>
    <dgm:pt modelId="{AB4E6C6D-2BAD-4ED5-B6D0-7761444F4E4C}" type="pres">
      <dgm:prSet presAssocID="{14520FEE-C5F4-45BD-B592-E2E3714A6AEF}" presName="node" presStyleLbl="node1" presStyleIdx="0" presStyleCnt="5">
        <dgm:presLayoutVars>
          <dgm:bulletEnabled val="1"/>
        </dgm:presLayoutVars>
      </dgm:prSet>
      <dgm:spPr/>
    </dgm:pt>
    <dgm:pt modelId="{471E4632-736D-4263-87B1-2E3A3AA07DDA}" type="pres">
      <dgm:prSet presAssocID="{14520FEE-C5F4-45BD-B592-E2E3714A6AEF}" presName="spNode" presStyleCnt="0"/>
      <dgm:spPr/>
    </dgm:pt>
    <dgm:pt modelId="{5C6FEADC-EAA3-4BF2-B57C-68ADE6EDAECA}" type="pres">
      <dgm:prSet presAssocID="{9787EED9-C2DF-48C4-B6C0-287671D8C2C0}" presName="sibTrans" presStyleLbl="sibTrans1D1" presStyleIdx="0" presStyleCnt="5"/>
      <dgm:spPr/>
    </dgm:pt>
    <dgm:pt modelId="{BE1E1C6E-B271-4B4C-A394-CD217ED91F77}" type="pres">
      <dgm:prSet presAssocID="{5652A573-D089-445C-9FF3-EDB536273D20}" presName="node" presStyleLbl="node1" presStyleIdx="1" presStyleCnt="5">
        <dgm:presLayoutVars>
          <dgm:bulletEnabled val="1"/>
        </dgm:presLayoutVars>
      </dgm:prSet>
      <dgm:spPr/>
    </dgm:pt>
    <dgm:pt modelId="{6208F8A2-095F-4886-97F7-98C8EC1C9B8B}" type="pres">
      <dgm:prSet presAssocID="{5652A573-D089-445C-9FF3-EDB536273D20}" presName="spNode" presStyleCnt="0"/>
      <dgm:spPr/>
    </dgm:pt>
    <dgm:pt modelId="{EA3E1FA4-A09E-469D-93E2-F028750B06E7}" type="pres">
      <dgm:prSet presAssocID="{EA017257-0298-4236-8A8D-AF4F2D132CC2}" presName="sibTrans" presStyleLbl="sibTrans1D1" presStyleIdx="1" presStyleCnt="5"/>
      <dgm:spPr/>
    </dgm:pt>
    <dgm:pt modelId="{6998F0E1-748F-4452-94B9-2F9314A2AC9E}" type="pres">
      <dgm:prSet presAssocID="{E67AC350-9F13-484E-ACED-A1685839DEE0}" presName="node" presStyleLbl="node1" presStyleIdx="2" presStyleCnt="5">
        <dgm:presLayoutVars>
          <dgm:bulletEnabled val="1"/>
        </dgm:presLayoutVars>
      </dgm:prSet>
      <dgm:spPr/>
    </dgm:pt>
    <dgm:pt modelId="{3928BA44-9FDE-409F-9306-53CC50AE76E0}" type="pres">
      <dgm:prSet presAssocID="{E67AC350-9F13-484E-ACED-A1685839DEE0}" presName="spNode" presStyleCnt="0"/>
      <dgm:spPr/>
    </dgm:pt>
    <dgm:pt modelId="{9BF5D155-5F6E-4AB2-9E3C-999114335695}" type="pres">
      <dgm:prSet presAssocID="{D22B65DD-24D1-4445-801E-91026EA9B96C}" presName="sibTrans" presStyleLbl="sibTrans1D1" presStyleIdx="2" presStyleCnt="5"/>
      <dgm:spPr/>
    </dgm:pt>
    <dgm:pt modelId="{D43DBB23-C745-447B-8C9C-74721C0F117F}" type="pres">
      <dgm:prSet presAssocID="{39A397B7-1312-4A89-83F1-FF4466F74AB8}" presName="node" presStyleLbl="node1" presStyleIdx="3" presStyleCnt="5">
        <dgm:presLayoutVars>
          <dgm:bulletEnabled val="1"/>
        </dgm:presLayoutVars>
      </dgm:prSet>
      <dgm:spPr/>
    </dgm:pt>
    <dgm:pt modelId="{57952B84-C1D1-45B5-B934-211C6A5FB414}" type="pres">
      <dgm:prSet presAssocID="{39A397B7-1312-4A89-83F1-FF4466F74AB8}" presName="spNode" presStyleCnt="0"/>
      <dgm:spPr/>
    </dgm:pt>
    <dgm:pt modelId="{46942D3C-AF87-414B-9A0B-E99605445964}" type="pres">
      <dgm:prSet presAssocID="{95091CFC-B0C3-4216-A087-DB1030E63454}" presName="sibTrans" presStyleLbl="sibTrans1D1" presStyleIdx="3" presStyleCnt="5"/>
      <dgm:spPr/>
    </dgm:pt>
    <dgm:pt modelId="{52FCC00E-834C-4FFF-9302-95FB98BF7BAD}" type="pres">
      <dgm:prSet presAssocID="{6A03343E-51DC-426F-89A0-AA6D1C47717D}" presName="node" presStyleLbl="node1" presStyleIdx="4" presStyleCnt="5">
        <dgm:presLayoutVars>
          <dgm:bulletEnabled val="1"/>
        </dgm:presLayoutVars>
      </dgm:prSet>
      <dgm:spPr/>
    </dgm:pt>
    <dgm:pt modelId="{F6B822CE-5A6F-45D8-8BD9-DEB2B41F9148}" type="pres">
      <dgm:prSet presAssocID="{6A03343E-51DC-426F-89A0-AA6D1C47717D}" presName="spNode" presStyleCnt="0"/>
      <dgm:spPr/>
    </dgm:pt>
    <dgm:pt modelId="{D5291487-F705-409B-9B56-CD2EF3AEA915}" type="pres">
      <dgm:prSet presAssocID="{3B19D5A3-BFA8-4D56-B354-A39210931097}" presName="sibTrans" presStyleLbl="sibTrans1D1" presStyleIdx="4" presStyleCnt="5"/>
      <dgm:spPr/>
    </dgm:pt>
  </dgm:ptLst>
  <dgm:cxnLst>
    <dgm:cxn modelId="{E4FA8C16-005B-4B20-B862-B7E1506DDB92}" srcId="{51A09ADB-5C10-46F9-8C2E-B74D1AFCBC0B}" destId="{E67AC350-9F13-484E-ACED-A1685839DEE0}" srcOrd="2" destOrd="0" parTransId="{F5ACCCE2-8662-4D2E-9039-6436B36CAFA5}" sibTransId="{D22B65DD-24D1-4445-801E-91026EA9B96C}"/>
    <dgm:cxn modelId="{6329F12C-E57C-4C3C-A262-11A94D522087}" srcId="{51A09ADB-5C10-46F9-8C2E-B74D1AFCBC0B}" destId="{5652A573-D089-445C-9FF3-EDB536273D20}" srcOrd="1" destOrd="0" parTransId="{50CFC86A-1053-47C7-816C-F96F50EB74A9}" sibTransId="{EA017257-0298-4236-8A8D-AF4F2D132CC2}"/>
    <dgm:cxn modelId="{C73AA531-35CA-4F89-86C9-534841EC999F}" type="presOf" srcId="{EA017257-0298-4236-8A8D-AF4F2D132CC2}" destId="{EA3E1FA4-A09E-469D-93E2-F028750B06E7}" srcOrd="0" destOrd="0" presId="urn:microsoft.com/office/officeart/2005/8/layout/cycle6"/>
    <dgm:cxn modelId="{636D7F5B-CF43-43B2-94DF-51E21AE79738}" srcId="{51A09ADB-5C10-46F9-8C2E-B74D1AFCBC0B}" destId="{14520FEE-C5F4-45BD-B592-E2E3714A6AEF}" srcOrd="0" destOrd="0" parTransId="{262DBA82-2C10-4414-846F-CC9A37D2168C}" sibTransId="{9787EED9-C2DF-48C4-B6C0-287671D8C2C0}"/>
    <dgm:cxn modelId="{1F459043-B20C-4A82-A2CE-2C48E09993FC}" srcId="{51A09ADB-5C10-46F9-8C2E-B74D1AFCBC0B}" destId="{6A03343E-51DC-426F-89A0-AA6D1C47717D}" srcOrd="4" destOrd="0" parTransId="{BAAA1C65-4D8F-44E7-B6D8-E600C0707252}" sibTransId="{3B19D5A3-BFA8-4D56-B354-A39210931097}"/>
    <dgm:cxn modelId="{C8ECAD63-479C-42EF-9FD9-5E8CE9833347}" type="presOf" srcId="{3B19D5A3-BFA8-4D56-B354-A39210931097}" destId="{D5291487-F705-409B-9B56-CD2EF3AEA915}" srcOrd="0" destOrd="0" presId="urn:microsoft.com/office/officeart/2005/8/layout/cycle6"/>
    <dgm:cxn modelId="{BCECC86A-CE1D-4217-956A-E117B6E6D7FC}" type="presOf" srcId="{39A397B7-1312-4A89-83F1-FF4466F74AB8}" destId="{D43DBB23-C745-447B-8C9C-74721C0F117F}" srcOrd="0" destOrd="0" presId="urn:microsoft.com/office/officeart/2005/8/layout/cycle6"/>
    <dgm:cxn modelId="{F315896F-BF13-4922-913F-F5C5483E2190}" type="presOf" srcId="{6A03343E-51DC-426F-89A0-AA6D1C47717D}" destId="{52FCC00E-834C-4FFF-9302-95FB98BF7BAD}" srcOrd="0" destOrd="0" presId="urn:microsoft.com/office/officeart/2005/8/layout/cycle6"/>
    <dgm:cxn modelId="{53DB7373-E18A-4318-9A70-0B8EA6EF6ABC}" type="presOf" srcId="{D22B65DD-24D1-4445-801E-91026EA9B96C}" destId="{9BF5D155-5F6E-4AB2-9E3C-999114335695}" srcOrd="0" destOrd="0" presId="urn:microsoft.com/office/officeart/2005/8/layout/cycle6"/>
    <dgm:cxn modelId="{71DD8D80-9DFF-4BD0-A0CB-B04CAF7EF9E2}" type="presOf" srcId="{5652A573-D089-445C-9FF3-EDB536273D20}" destId="{BE1E1C6E-B271-4B4C-A394-CD217ED91F77}" srcOrd="0" destOrd="0" presId="urn:microsoft.com/office/officeart/2005/8/layout/cycle6"/>
    <dgm:cxn modelId="{DD550188-CD06-4AF0-9770-79BD66316CCA}" type="presOf" srcId="{9787EED9-C2DF-48C4-B6C0-287671D8C2C0}" destId="{5C6FEADC-EAA3-4BF2-B57C-68ADE6EDAECA}" srcOrd="0" destOrd="0" presId="urn:microsoft.com/office/officeart/2005/8/layout/cycle6"/>
    <dgm:cxn modelId="{229D959C-E00B-42D5-A417-C950437F6218}" type="presOf" srcId="{51A09ADB-5C10-46F9-8C2E-B74D1AFCBC0B}" destId="{6D6094AE-B20C-45C3-A80A-1F7DB9D9D792}" srcOrd="0" destOrd="0" presId="urn:microsoft.com/office/officeart/2005/8/layout/cycle6"/>
    <dgm:cxn modelId="{869769F0-5A8D-40BD-B83C-C9B568222149}" type="presOf" srcId="{14520FEE-C5F4-45BD-B592-E2E3714A6AEF}" destId="{AB4E6C6D-2BAD-4ED5-B6D0-7761444F4E4C}" srcOrd="0" destOrd="0" presId="urn:microsoft.com/office/officeart/2005/8/layout/cycle6"/>
    <dgm:cxn modelId="{C6FEEFF4-E538-40FC-B87B-B5D7987DB32D}" type="presOf" srcId="{E67AC350-9F13-484E-ACED-A1685839DEE0}" destId="{6998F0E1-748F-4452-94B9-2F9314A2AC9E}" srcOrd="0" destOrd="0" presId="urn:microsoft.com/office/officeart/2005/8/layout/cycle6"/>
    <dgm:cxn modelId="{898778F6-D00B-4780-AE53-C7DBDA9DD327}" srcId="{51A09ADB-5C10-46F9-8C2E-B74D1AFCBC0B}" destId="{39A397B7-1312-4A89-83F1-FF4466F74AB8}" srcOrd="3" destOrd="0" parTransId="{7308D753-0050-426E-ACA5-6A851FDE2116}" sibTransId="{95091CFC-B0C3-4216-A087-DB1030E63454}"/>
    <dgm:cxn modelId="{1BA502FB-1F71-4843-BBA5-B9672C86D40F}" type="presOf" srcId="{95091CFC-B0C3-4216-A087-DB1030E63454}" destId="{46942D3C-AF87-414B-9A0B-E99605445964}" srcOrd="0" destOrd="0" presId="urn:microsoft.com/office/officeart/2005/8/layout/cycle6"/>
    <dgm:cxn modelId="{9C3A366A-F1C0-4D2D-BE03-816BD223756B}" type="presParOf" srcId="{6D6094AE-B20C-45C3-A80A-1F7DB9D9D792}" destId="{AB4E6C6D-2BAD-4ED5-B6D0-7761444F4E4C}" srcOrd="0" destOrd="0" presId="urn:microsoft.com/office/officeart/2005/8/layout/cycle6"/>
    <dgm:cxn modelId="{D9FDAA01-A71E-4E04-8661-70E86D925BE7}" type="presParOf" srcId="{6D6094AE-B20C-45C3-A80A-1F7DB9D9D792}" destId="{471E4632-736D-4263-87B1-2E3A3AA07DDA}" srcOrd="1" destOrd="0" presId="urn:microsoft.com/office/officeart/2005/8/layout/cycle6"/>
    <dgm:cxn modelId="{60F07C70-C508-49C7-ABC3-0C6A5D1C4C8D}" type="presParOf" srcId="{6D6094AE-B20C-45C3-A80A-1F7DB9D9D792}" destId="{5C6FEADC-EAA3-4BF2-B57C-68ADE6EDAECA}" srcOrd="2" destOrd="0" presId="urn:microsoft.com/office/officeart/2005/8/layout/cycle6"/>
    <dgm:cxn modelId="{95B6CE00-9867-4CE5-A969-5609C33459AC}" type="presParOf" srcId="{6D6094AE-B20C-45C3-A80A-1F7DB9D9D792}" destId="{BE1E1C6E-B271-4B4C-A394-CD217ED91F77}" srcOrd="3" destOrd="0" presId="urn:microsoft.com/office/officeart/2005/8/layout/cycle6"/>
    <dgm:cxn modelId="{1574F02C-6DB7-404E-8497-B77C221AE495}" type="presParOf" srcId="{6D6094AE-B20C-45C3-A80A-1F7DB9D9D792}" destId="{6208F8A2-095F-4886-97F7-98C8EC1C9B8B}" srcOrd="4" destOrd="0" presId="urn:microsoft.com/office/officeart/2005/8/layout/cycle6"/>
    <dgm:cxn modelId="{CA5054A2-2685-433B-B02E-5D1FAB267740}" type="presParOf" srcId="{6D6094AE-B20C-45C3-A80A-1F7DB9D9D792}" destId="{EA3E1FA4-A09E-469D-93E2-F028750B06E7}" srcOrd="5" destOrd="0" presId="urn:microsoft.com/office/officeart/2005/8/layout/cycle6"/>
    <dgm:cxn modelId="{6D5EA447-5536-4D9A-950C-4BC810E6A9DD}" type="presParOf" srcId="{6D6094AE-B20C-45C3-A80A-1F7DB9D9D792}" destId="{6998F0E1-748F-4452-94B9-2F9314A2AC9E}" srcOrd="6" destOrd="0" presId="urn:microsoft.com/office/officeart/2005/8/layout/cycle6"/>
    <dgm:cxn modelId="{8074D698-BD5D-4B99-92D6-BE8555337630}" type="presParOf" srcId="{6D6094AE-B20C-45C3-A80A-1F7DB9D9D792}" destId="{3928BA44-9FDE-409F-9306-53CC50AE76E0}" srcOrd="7" destOrd="0" presId="urn:microsoft.com/office/officeart/2005/8/layout/cycle6"/>
    <dgm:cxn modelId="{F3AA7AEF-6754-49FC-A723-8DF311E1D52F}" type="presParOf" srcId="{6D6094AE-B20C-45C3-A80A-1F7DB9D9D792}" destId="{9BF5D155-5F6E-4AB2-9E3C-999114335695}" srcOrd="8" destOrd="0" presId="urn:microsoft.com/office/officeart/2005/8/layout/cycle6"/>
    <dgm:cxn modelId="{E4748111-72C3-403C-9D1F-A9EE07D549CE}" type="presParOf" srcId="{6D6094AE-B20C-45C3-A80A-1F7DB9D9D792}" destId="{D43DBB23-C745-447B-8C9C-74721C0F117F}" srcOrd="9" destOrd="0" presId="urn:microsoft.com/office/officeart/2005/8/layout/cycle6"/>
    <dgm:cxn modelId="{A147BFE0-F467-4854-8284-5DC33432F2C1}" type="presParOf" srcId="{6D6094AE-B20C-45C3-A80A-1F7DB9D9D792}" destId="{57952B84-C1D1-45B5-B934-211C6A5FB414}" srcOrd="10" destOrd="0" presId="urn:microsoft.com/office/officeart/2005/8/layout/cycle6"/>
    <dgm:cxn modelId="{A2A7830A-ADC9-4E1B-B0D8-3E04B43FEA51}" type="presParOf" srcId="{6D6094AE-B20C-45C3-A80A-1F7DB9D9D792}" destId="{46942D3C-AF87-414B-9A0B-E99605445964}" srcOrd="11" destOrd="0" presId="urn:microsoft.com/office/officeart/2005/8/layout/cycle6"/>
    <dgm:cxn modelId="{A39B52DA-9EBB-47DD-A3D6-2DA1C25A4D9B}" type="presParOf" srcId="{6D6094AE-B20C-45C3-A80A-1F7DB9D9D792}" destId="{52FCC00E-834C-4FFF-9302-95FB98BF7BAD}" srcOrd="12" destOrd="0" presId="urn:microsoft.com/office/officeart/2005/8/layout/cycle6"/>
    <dgm:cxn modelId="{AB83F4AA-E7EB-43E6-85B9-3247BEA331D2}" type="presParOf" srcId="{6D6094AE-B20C-45C3-A80A-1F7DB9D9D792}" destId="{F6B822CE-5A6F-45D8-8BD9-DEB2B41F9148}" srcOrd="13" destOrd="0" presId="urn:microsoft.com/office/officeart/2005/8/layout/cycle6"/>
    <dgm:cxn modelId="{05A4A056-AE87-40B9-A0A6-5CDE5A536536}" type="presParOf" srcId="{6D6094AE-B20C-45C3-A80A-1F7DB9D9D792}" destId="{D5291487-F705-409B-9B56-CD2EF3AEA91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351706-B15C-4AA6-AD08-BA5A011E32E6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7473F1-0692-4716-A1A5-92EDE38CAA4D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Language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Detection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F3C3E-9D02-4AB6-B43A-28BD915A0539}" type="parTrans" cxnId="{45FEC347-89AF-4B25-B2E0-95A326101824}">
      <dgm:prSet/>
      <dgm:spPr/>
      <dgm:t>
        <a:bodyPr/>
        <a:lstStyle/>
        <a:p>
          <a:endParaRPr lang="en-GB"/>
        </a:p>
      </dgm:t>
    </dgm:pt>
    <dgm:pt modelId="{69032A3D-043E-4F76-84AD-A7598948436E}" type="sibTrans" cxnId="{45FEC347-89AF-4B25-B2E0-95A326101824}">
      <dgm:prSet/>
      <dgm:spPr/>
      <dgm:t>
        <a:bodyPr/>
        <a:lstStyle/>
        <a:p>
          <a:endParaRPr lang="en-GB"/>
        </a:p>
      </dgm:t>
    </dgm:pt>
    <dgm:pt modelId="{613CAF8F-B2A1-44F6-94AD-6398560E4EC9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Length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Analysis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3F9A9E-27D4-4CE0-816C-859676B47866}" type="parTrans" cxnId="{464DE233-8DFA-4AC3-8800-48BEBE525D48}">
      <dgm:prSet/>
      <dgm:spPr/>
      <dgm:t>
        <a:bodyPr/>
        <a:lstStyle/>
        <a:p>
          <a:endParaRPr lang="en-GB"/>
        </a:p>
      </dgm:t>
    </dgm:pt>
    <dgm:pt modelId="{DEAEABC1-9C10-4B94-BC82-E56DB69DD2F9}" type="sibTrans" cxnId="{464DE233-8DFA-4AC3-8800-48BEBE525D48}">
      <dgm:prSet/>
      <dgm:spPr/>
      <dgm:t>
        <a:bodyPr/>
        <a:lstStyle/>
        <a:p>
          <a:endParaRPr lang="en-GB"/>
        </a:p>
      </dgm:t>
    </dgm:pt>
    <dgm:pt modelId="{3A6F3196-F05F-46DF-8447-180B374F21C8}">
      <dgm:prSet phldrT="[Testo]" custT="1"/>
      <dgm:spPr/>
      <dgm:t>
        <a:bodyPr/>
        <a:lstStyle/>
        <a:p>
          <a:r>
            <a:rPr lang="it-IT" sz="1600" dirty="0" err="1">
              <a:latin typeface="Arial" panose="020B0604020202020204" pitchFamily="34" charset="0"/>
              <a:cs typeface="Arial" panose="020B0604020202020204" pitchFamily="34" charset="0"/>
            </a:rPr>
            <a:t>WordCloud</a:t>
          </a:r>
          <a:endParaRPr lang="en-GB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6DA0B9-23BE-4368-85B4-42890DD64522}" type="parTrans" cxnId="{E37CAFAF-3E5E-4019-A38C-7F666287D158}">
      <dgm:prSet/>
      <dgm:spPr/>
      <dgm:t>
        <a:bodyPr/>
        <a:lstStyle/>
        <a:p>
          <a:endParaRPr lang="en-GB"/>
        </a:p>
      </dgm:t>
    </dgm:pt>
    <dgm:pt modelId="{17A8B760-0741-4302-A0E1-891492BC05CA}" type="sibTrans" cxnId="{E37CAFAF-3E5E-4019-A38C-7F666287D158}">
      <dgm:prSet/>
      <dgm:spPr/>
      <dgm:t>
        <a:bodyPr/>
        <a:lstStyle/>
        <a:p>
          <a:endParaRPr lang="en-GB"/>
        </a:p>
      </dgm:t>
    </dgm:pt>
    <dgm:pt modelId="{DE623781-4693-45EC-8F40-B2E82510EC10}">
      <dgm:prSet phldrT="[Testo]" custT="1"/>
      <dgm:spPr/>
      <dgm:t>
        <a:bodyPr/>
        <a:lstStyle/>
        <a:p>
          <a:r>
            <a:rPr lang="it-IT" sz="2000" b="1" dirty="0" err="1">
              <a:latin typeface="Arial" panose="020B0604020202020204" pitchFamily="34" charset="0"/>
              <a:cs typeface="Arial" panose="020B0604020202020204" pitchFamily="34" charset="0"/>
            </a:rPr>
            <a:t>Exploratory</a:t>
          </a:r>
          <a:r>
            <a:rPr lang="it-IT" sz="2000" b="1" dirty="0">
              <a:latin typeface="Arial" panose="020B0604020202020204" pitchFamily="34" charset="0"/>
              <a:cs typeface="Arial" panose="020B0604020202020204" pitchFamily="34" charset="0"/>
            </a:rPr>
            <a:t> Data Analysis</a:t>
          </a:r>
          <a:endParaRPr lang="en-GB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A634EF-4D9B-4950-A14D-F01DEF124A45}" type="parTrans" cxnId="{C13F6AA8-18BF-4AC1-9738-FEE3DAFEF1C9}">
      <dgm:prSet/>
      <dgm:spPr/>
      <dgm:t>
        <a:bodyPr/>
        <a:lstStyle/>
        <a:p>
          <a:endParaRPr lang="en-GB"/>
        </a:p>
      </dgm:t>
    </dgm:pt>
    <dgm:pt modelId="{ECC1D114-1D4D-4268-A1A0-FAE1321F3B29}" type="sibTrans" cxnId="{C13F6AA8-18BF-4AC1-9738-FEE3DAFEF1C9}">
      <dgm:prSet/>
      <dgm:spPr/>
      <dgm:t>
        <a:bodyPr/>
        <a:lstStyle/>
        <a:p>
          <a:endParaRPr lang="en-GB"/>
        </a:p>
      </dgm:t>
    </dgm:pt>
    <dgm:pt modelId="{17928518-406B-41AF-823C-353599B15C41}" type="pres">
      <dgm:prSet presAssocID="{9D351706-B15C-4AA6-AD08-BA5A011E32E6}" presName="Name0" presStyleCnt="0">
        <dgm:presLayoutVars>
          <dgm:chMax val="4"/>
          <dgm:resizeHandles val="exact"/>
        </dgm:presLayoutVars>
      </dgm:prSet>
      <dgm:spPr/>
    </dgm:pt>
    <dgm:pt modelId="{9ECAE3D9-F97F-43BA-8AC7-9BAD21121F89}" type="pres">
      <dgm:prSet presAssocID="{9D351706-B15C-4AA6-AD08-BA5A011E32E6}" presName="ellipse" presStyleLbl="trBgShp" presStyleIdx="0" presStyleCnt="1"/>
      <dgm:spPr/>
    </dgm:pt>
    <dgm:pt modelId="{97EE1B19-69EA-43E7-86C5-36BD1233A11E}" type="pres">
      <dgm:prSet presAssocID="{9D351706-B15C-4AA6-AD08-BA5A011E32E6}" presName="arrow1" presStyleLbl="fgShp" presStyleIdx="0" presStyleCnt="1"/>
      <dgm:spPr/>
    </dgm:pt>
    <dgm:pt modelId="{659533F8-5C2A-47C7-A9F3-28D1FCD65B1F}" type="pres">
      <dgm:prSet presAssocID="{9D351706-B15C-4AA6-AD08-BA5A011E32E6}" presName="rectangle" presStyleLbl="revTx" presStyleIdx="0" presStyleCnt="1">
        <dgm:presLayoutVars>
          <dgm:bulletEnabled val="1"/>
        </dgm:presLayoutVars>
      </dgm:prSet>
      <dgm:spPr/>
    </dgm:pt>
    <dgm:pt modelId="{F900DE56-0286-48AA-9E75-9AF95E2F3AA1}" type="pres">
      <dgm:prSet presAssocID="{613CAF8F-B2A1-44F6-94AD-6398560E4EC9}" presName="item1" presStyleLbl="node1" presStyleIdx="0" presStyleCnt="3" custScaleX="110578">
        <dgm:presLayoutVars>
          <dgm:bulletEnabled val="1"/>
        </dgm:presLayoutVars>
      </dgm:prSet>
      <dgm:spPr/>
    </dgm:pt>
    <dgm:pt modelId="{EC30142E-B93A-42A9-BDC7-BBBF37191B61}" type="pres">
      <dgm:prSet presAssocID="{3A6F3196-F05F-46DF-8447-180B374F21C8}" presName="item2" presStyleLbl="node1" presStyleIdx="1" presStyleCnt="3">
        <dgm:presLayoutVars>
          <dgm:bulletEnabled val="1"/>
        </dgm:presLayoutVars>
      </dgm:prSet>
      <dgm:spPr/>
    </dgm:pt>
    <dgm:pt modelId="{CB5253A5-FBEA-44DE-AE32-656AF9CCB56E}" type="pres">
      <dgm:prSet presAssocID="{DE623781-4693-45EC-8F40-B2E82510EC10}" presName="item3" presStyleLbl="node1" presStyleIdx="2" presStyleCnt="3" custScaleX="116377">
        <dgm:presLayoutVars>
          <dgm:bulletEnabled val="1"/>
        </dgm:presLayoutVars>
      </dgm:prSet>
      <dgm:spPr/>
    </dgm:pt>
    <dgm:pt modelId="{759BC652-1982-4AC2-9F10-7693FAF95B8E}" type="pres">
      <dgm:prSet presAssocID="{9D351706-B15C-4AA6-AD08-BA5A011E32E6}" presName="funnel" presStyleLbl="trAlignAcc1" presStyleIdx="0" presStyleCnt="1"/>
      <dgm:spPr/>
    </dgm:pt>
  </dgm:ptLst>
  <dgm:cxnLst>
    <dgm:cxn modelId="{6E423404-F747-476D-87B2-8EA69A2B9882}" type="presOf" srcId="{613CAF8F-B2A1-44F6-94AD-6398560E4EC9}" destId="{EC30142E-B93A-42A9-BDC7-BBBF37191B61}" srcOrd="0" destOrd="0" presId="urn:microsoft.com/office/officeart/2005/8/layout/funnel1"/>
    <dgm:cxn modelId="{46A6F71B-8A80-4D8B-856F-3EF02A138D7F}" type="presOf" srcId="{3A6F3196-F05F-46DF-8447-180B374F21C8}" destId="{F900DE56-0286-48AA-9E75-9AF95E2F3AA1}" srcOrd="0" destOrd="0" presId="urn:microsoft.com/office/officeart/2005/8/layout/funnel1"/>
    <dgm:cxn modelId="{464DE233-8DFA-4AC3-8800-48BEBE525D48}" srcId="{9D351706-B15C-4AA6-AD08-BA5A011E32E6}" destId="{613CAF8F-B2A1-44F6-94AD-6398560E4EC9}" srcOrd="1" destOrd="0" parTransId="{F03F9A9E-27D4-4CE0-816C-859676B47866}" sibTransId="{DEAEABC1-9C10-4B94-BC82-E56DB69DD2F9}"/>
    <dgm:cxn modelId="{C1FD3841-47D1-4CD9-8193-CD1B50B5F6B8}" type="presOf" srcId="{FC7473F1-0692-4716-A1A5-92EDE38CAA4D}" destId="{CB5253A5-FBEA-44DE-AE32-656AF9CCB56E}" srcOrd="0" destOrd="0" presId="urn:microsoft.com/office/officeart/2005/8/layout/funnel1"/>
    <dgm:cxn modelId="{45FEC347-89AF-4B25-B2E0-95A326101824}" srcId="{9D351706-B15C-4AA6-AD08-BA5A011E32E6}" destId="{FC7473F1-0692-4716-A1A5-92EDE38CAA4D}" srcOrd="0" destOrd="0" parTransId="{163F3C3E-9D02-4AB6-B43A-28BD915A0539}" sibTransId="{69032A3D-043E-4F76-84AD-A7598948436E}"/>
    <dgm:cxn modelId="{70E5568D-1B52-4953-B99A-F24EC773BC2B}" type="presOf" srcId="{DE623781-4693-45EC-8F40-B2E82510EC10}" destId="{659533F8-5C2A-47C7-A9F3-28D1FCD65B1F}" srcOrd="0" destOrd="0" presId="urn:microsoft.com/office/officeart/2005/8/layout/funnel1"/>
    <dgm:cxn modelId="{893C699C-CA49-458B-BB08-7CD8FFA572B3}" type="presOf" srcId="{9D351706-B15C-4AA6-AD08-BA5A011E32E6}" destId="{17928518-406B-41AF-823C-353599B15C41}" srcOrd="0" destOrd="0" presId="urn:microsoft.com/office/officeart/2005/8/layout/funnel1"/>
    <dgm:cxn modelId="{C13F6AA8-18BF-4AC1-9738-FEE3DAFEF1C9}" srcId="{9D351706-B15C-4AA6-AD08-BA5A011E32E6}" destId="{DE623781-4693-45EC-8F40-B2E82510EC10}" srcOrd="3" destOrd="0" parTransId="{20A634EF-4D9B-4950-A14D-F01DEF124A45}" sibTransId="{ECC1D114-1D4D-4268-A1A0-FAE1321F3B29}"/>
    <dgm:cxn modelId="{E37CAFAF-3E5E-4019-A38C-7F666287D158}" srcId="{9D351706-B15C-4AA6-AD08-BA5A011E32E6}" destId="{3A6F3196-F05F-46DF-8447-180B374F21C8}" srcOrd="2" destOrd="0" parTransId="{356DA0B9-23BE-4368-85B4-42890DD64522}" sibTransId="{17A8B760-0741-4302-A0E1-891492BC05CA}"/>
    <dgm:cxn modelId="{00852EAD-F3EF-4F99-9A03-DAAD55965BBE}" type="presParOf" srcId="{17928518-406B-41AF-823C-353599B15C41}" destId="{9ECAE3D9-F97F-43BA-8AC7-9BAD21121F89}" srcOrd="0" destOrd="0" presId="urn:microsoft.com/office/officeart/2005/8/layout/funnel1"/>
    <dgm:cxn modelId="{0C93B107-E92D-416B-B2D3-D473024CEF6B}" type="presParOf" srcId="{17928518-406B-41AF-823C-353599B15C41}" destId="{97EE1B19-69EA-43E7-86C5-36BD1233A11E}" srcOrd="1" destOrd="0" presId="urn:microsoft.com/office/officeart/2005/8/layout/funnel1"/>
    <dgm:cxn modelId="{6938FAC1-1433-4035-B755-B2D768C85285}" type="presParOf" srcId="{17928518-406B-41AF-823C-353599B15C41}" destId="{659533F8-5C2A-47C7-A9F3-28D1FCD65B1F}" srcOrd="2" destOrd="0" presId="urn:microsoft.com/office/officeart/2005/8/layout/funnel1"/>
    <dgm:cxn modelId="{C1C5CCE7-94F4-4E43-A25D-336B3D8003B6}" type="presParOf" srcId="{17928518-406B-41AF-823C-353599B15C41}" destId="{F900DE56-0286-48AA-9E75-9AF95E2F3AA1}" srcOrd="3" destOrd="0" presId="urn:microsoft.com/office/officeart/2005/8/layout/funnel1"/>
    <dgm:cxn modelId="{B512A39B-DE29-47F9-B592-C32D0AC4586F}" type="presParOf" srcId="{17928518-406B-41AF-823C-353599B15C41}" destId="{EC30142E-B93A-42A9-BDC7-BBBF37191B61}" srcOrd="4" destOrd="0" presId="urn:microsoft.com/office/officeart/2005/8/layout/funnel1"/>
    <dgm:cxn modelId="{86C500AF-4FCA-496C-929F-2024D060B003}" type="presParOf" srcId="{17928518-406B-41AF-823C-353599B15C41}" destId="{CB5253A5-FBEA-44DE-AE32-656AF9CCB56E}" srcOrd="5" destOrd="0" presId="urn:microsoft.com/office/officeart/2005/8/layout/funnel1"/>
    <dgm:cxn modelId="{064ECD4F-6F82-4804-B5C0-14498FFAA7CE}" type="presParOf" srcId="{17928518-406B-41AF-823C-353599B15C41}" destId="{759BC652-1982-4AC2-9F10-7693FAF95B8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BE3270-5F8C-4CE6-B7ED-EFD38EC622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6050BA7-2607-4301-9641-3A790CE4AFE3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Text Analysis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177D09-B23A-4E93-BF7E-C15B4BCBC4D6}" type="parTrans" cxnId="{F9774545-27F6-4C7E-A425-129CD02E0681}">
      <dgm:prSet/>
      <dgm:spPr/>
      <dgm:t>
        <a:bodyPr/>
        <a:lstStyle/>
        <a:p>
          <a:endParaRPr lang="en-GB"/>
        </a:p>
      </dgm:t>
    </dgm:pt>
    <dgm:pt modelId="{14FA2ECF-51F2-4EDA-A364-249ECA209091}" type="sibTrans" cxnId="{F9774545-27F6-4C7E-A425-129CD02E0681}">
      <dgm:prSet/>
      <dgm:spPr/>
      <dgm:t>
        <a:bodyPr/>
        <a:lstStyle/>
        <a:p>
          <a:endParaRPr lang="en-GB"/>
        </a:p>
      </dgm:t>
    </dgm:pt>
    <dgm:pt modelId="{8962F096-1380-44B2-B24F-124C775781E5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NER &amp; POS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73AA4D-785F-4875-B48C-8583D1C37CC4}" type="parTrans" cxnId="{DB836739-7054-4392-82A7-051DCC90EF41}">
      <dgm:prSet/>
      <dgm:spPr/>
      <dgm:t>
        <a:bodyPr/>
        <a:lstStyle/>
        <a:p>
          <a:endParaRPr lang="en-GB"/>
        </a:p>
      </dgm:t>
    </dgm:pt>
    <dgm:pt modelId="{28FB7A63-368D-4E9A-9FA3-A9CC0A954690}" type="sibTrans" cxnId="{DB836739-7054-4392-82A7-051DCC90EF41}">
      <dgm:prSet/>
      <dgm:spPr/>
      <dgm:t>
        <a:bodyPr/>
        <a:lstStyle/>
        <a:p>
          <a:endParaRPr lang="en-GB"/>
        </a:p>
      </dgm:t>
    </dgm:pt>
    <dgm:pt modelId="{3118E5F5-7013-4F30-A984-1B6A02041005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Text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cleaning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C99F82-99CA-45B5-A3AD-C9C652B0E5FF}" type="parTrans" cxnId="{4CC0BC7F-7874-4815-90EF-C3FDC7D5371A}">
      <dgm:prSet/>
      <dgm:spPr/>
      <dgm:t>
        <a:bodyPr/>
        <a:lstStyle/>
        <a:p>
          <a:endParaRPr lang="en-GB"/>
        </a:p>
      </dgm:t>
    </dgm:pt>
    <dgm:pt modelId="{CD8634CC-8DEB-404A-B793-42AE66C65443}" type="sibTrans" cxnId="{4CC0BC7F-7874-4815-90EF-C3FDC7D5371A}">
      <dgm:prSet/>
      <dgm:spPr/>
      <dgm:t>
        <a:bodyPr/>
        <a:lstStyle/>
        <a:p>
          <a:endParaRPr lang="en-GB"/>
        </a:p>
      </dgm:t>
    </dgm:pt>
    <dgm:pt modelId="{3FFE2713-8BE1-411C-B22E-C2A139BA277D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N-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grams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793D08-8974-4421-90F8-2A95B5C50B32}" type="parTrans" cxnId="{98C1F41A-1F86-45F6-B0DD-308486E96615}">
      <dgm:prSet/>
      <dgm:spPr/>
      <dgm:t>
        <a:bodyPr/>
        <a:lstStyle/>
        <a:p>
          <a:endParaRPr lang="en-GB"/>
        </a:p>
      </dgm:t>
    </dgm:pt>
    <dgm:pt modelId="{41AED0D3-D8AA-4A71-8FB5-EA1BD199B0D3}" type="sibTrans" cxnId="{98C1F41A-1F86-45F6-B0DD-308486E96615}">
      <dgm:prSet/>
      <dgm:spPr/>
      <dgm:t>
        <a:bodyPr/>
        <a:lstStyle/>
        <a:p>
          <a:endParaRPr lang="en-GB"/>
        </a:p>
      </dgm:t>
    </dgm:pt>
    <dgm:pt modelId="{4BD3C9D4-39A9-441C-BA13-7728B9F331DA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Topic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modelling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361C27-E109-4AEB-9488-9512C6C3EE3B}" type="parTrans" cxnId="{98D9B2EE-397D-4235-86DB-A8E167AD2713}">
      <dgm:prSet/>
      <dgm:spPr/>
      <dgm:t>
        <a:bodyPr/>
        <a:lstStyle/>
        <a:p>
          <a:endParaRPr lang="en-GB"/>
        </a:p>
      </dgm:t>
    </dgm:pt>
    <dgm:pt modelId="{74815463-E8F4-44E0-9C44-789CE34DF003}" type="sibTrans" cxnId="{98D9B2EE-397D-4235-86DB-A8E167AD2713}">
      <dgm:prSet/>
      <dgm:spPr/>
      <dgm:t>
        <a:bodyPr/>
        <a:lstStyle/>
        <a:p>
          <a:endParaRPr lang="en-GB"/>
        </a:p>
      </dgm:t>
    </dgm:pt>
    <dgm:pt modelId="{B0EBDF7A-532B-4383-9251-E1AB54576BD8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Word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9906DA-D0AE-44DB-A1FB-8AF77E49348F}" type="parTrans" cxnId="{1E3DC11E-5BC7-4DD9-AA1C-65F73A57626B}">
      <dgm:prSet/>
      <dgm:spPr/>
      <dgm:t>
        <a:bodyPr/>
        <a:lstStyle/>
        <a:p>
          <a:endParaRPr lang="en-GB"/>
        </a:p>
      </dgm:t>
    </dgm:pt>
    <dgm:pt modelId="{CB724AE2-892C-439F-ADA3-3478B39B26FE}" type="sibTrans" cxnId="{1E3DC11E-5BC7-4DD9-AA1C-65F73A57626B}">
      <dgm:prSet/>
      <dgm:spPr/>
      <dgm:t>
        <a:bodyPr/>
        <a:lstStyle/>
        <a:p>
          <a:endParaRPr lang="en-GB"/>
        </a:p>
      </dgm:t>
    </dgm:pt>
    <dgm:pt modelId="{7F97CC52-58A5-40CA-B181-7D5F3FF9A8C4}" type="pres">
      <dgm:prSet presAssocID="{A3BE3270-5F8C-4CE6-B7ED-EFD38EC622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A10E54-6AE1-475E-9A26-BEDBA4F5F5AA}" type="pres">
      <dgm:prSet presAssocID="{76050BA7-2607-4301-9641-3A790CE4AFE3}" presName="hierRoot1" presStyleCnt="0"/>
      <dgm:spPr/>
    </dgm:pt>
    <dgm:pt modelId="{13E8EF7B-84C9-42EC-B16D-C012049D36AE}" type="pres">
      <dgm:prSet presAssocID="{76050BA7-2607-4301-9641-3A790CE4AFE3}" presName="composite" presStyleCnt="0"/>
      <dgm:spPr/>
    </dgm:pt>
    <dgm:pt modelId="{2E476D04-0A9D-4E15-9032-5E87F75964CF}" type="pres">
      <dgm:prSet presAssocID="{76050BA7-2607-4301-9641-3A790CE4AFE3}" presName="background" presStyleLbl="node0" presStyleIdx="0" presStyleCnt="1"/>
      <dgm:spPr/>
    </dgm:pt>
    <dgm:pt modelId="{120657B8-1807-4D4B-88C2-8F6877F42332}" type="pres">
      <dgm:prSet presAssocID="{76050BA7-2607-4301-9641-3A790CE4AFE3}" presName="text" presStyleLbl="fgAcc0" presStyleIdx="0" presStyleCnt="1">
        <dgm:presLayoutVars>
          <dgm:chPref val="3"/>
        </dgm:presLayoutVars>
      </dgm:prSet>
      <dgm:spPr/>
    </dgm:pt>
    <dgm:pt modelId="{F544E6D1-E214-4A2C-B6FD-3F32133755D1}" type="pres">
      <dgm:prSet presAssocID="{76050BA7-2607-4301-9641-3A790CE4AFE3}" presName="hierChild2" presStyleCnt="0"/>
      <dgm:spPr/>
    </dgm:pt>
    <dgm:pt modelId="{A76E3082-DC52-4E8E-9355-B7B209589E89}" type="pres">
      <dgm:prSet presAssocID="{1373AA4D-785F-4875-B48C-8583D1C37CC4}" presName="Name10" presStyleLbl="parChTrans1D2" presStyleIdx="0" presStyleCnt="5"/>
      <dgm:spPr/>
    </dgm:pt>
    <dgm:pt modelId="{A47D971F-3F90-4893-A3A5-9F44BE5C803B}" type="pres">
      <dgm:prSet presAssocID="{8962F096-1380-44B2-B24F-124C775781E5}" presName="hierRoot2" presStyleCnt="0"/>
      <dgm:spPr/>
    </dgm:pt>
    <dgm:pt modelId="{FB2DC1F2-CE37-4265-A964-BD05C49DD885}" type="pres">
      <dgm:prSet presAssocID="{8962F096-1380-44B2-B24F-124C775781E5}" presName="composite2" presStyleCnt="0"/>
      <dgm:spPr/>
    </dgm:pt>
    <dgm:pt modelId="{12133B52-7551-4F0A-877A-0AEECDAACD18}" type="pres">
      <dgm:prSet presAssocID="{8962F096-1380-44B2-B24F-124C775781E5}" presName="background2" presStyleLbl="node2" presStyleIdx="0" presStyleCnt="5"/>
      <dgm:spPr/>
    </dgm:pt>
    <dgm:pt modelId="{D6D6D911-EECF-4745-9735-2632190FDE37}" type="pres">
      <dgm:prSet presAssocID="{8962F096-1380-44B2-B24F-124C775781E5}" presName="text2" presStyleLbl="fgAcc2" presStyleIdx="0" presStyleCnt="5">
        <dgm:presLayoutVars>
          <dgm:chPref val="3"/>
        </dgm:presLayoutVars>
      </dgm:prSet>
      <dgm:spPr/>
    </dgm:pt>
    <dgm:pt modelId="{4B3B2D87-6923-454F-AD0B-3C3C1A13BCEB}" type="pres">
      <dgm:prSet presAssocID="{8962F096-1380-44B2-B24F-124C775781E5}" presName="hierChild3" presStyleCnt="0"/>
      <dgm:spPr/>
    </dgm:pt>
    <dgm:pt modelId="{68A95A82-CC60-4F75-92B9-6FED2DAB1847}" type="pres">
      <dgm:prSet presAssocID="{47C99F82-99CA-45B5-A3AD-C9C652B0E5FF}" presName="Name10" presStyleLbl="parChTrans1D2" presStyleIdx="1" presStyleCnt="5"/>
      <dgm:spPr/>
    </dgm:pt>
    <dgm:pt modelId="{A162B21D-2451-491A-B1C3-0DAF845CE46D}" type="pres">
      <dgm:prSet presAssocID="{3118E5F5-7013-4F30-A984-1B6A02041005}" presName="hierRoot2" presStyleCnt="0"/>
      <dgm:spPr/>
    </dgm:pt>
    <dgm:pt modelId="{9E1C4ACB-79DC-4D8A-9657-44EB511D7C6D}" type="pres">
      <dgm:prSet presAssocID="{3118E5F5-7013-4F30-A984-1B6A02041005}" presName="composite2" presStyleCnt="0"/>
      <dgm:spPr/>
    </dgm:pt>
    <dgm:pt modelId="{CA8F6152-0AB8-4BD1-A77F-4534E332780D}" type="pres">
      <dgm:prSet presAssocID="{3118E5F5-7013-4F30-A984-1B6A02041005}" presName="background2" presStyleLbl="node2" presStyleIdx="1" presStyleCnt="5"/>
      <dgm:spPr/>
    </dgm:pt>
    <dgm:pt modelId="{7EC6BFA6-D334-47D1-91F1-9CE43C4931BD}" type="pres">
      <dgm:prSet presAssocID="{3118E5F5-7013-4F30-A984-1B6A02041005}" presName="text2" presStyleLbl="fgAcc2" presStyleIdx="1" presStyleCnt="5">
        <dgm:presLayoutVars>
          <dgm:chPref val="3"/>
        </dgm:presLayoutVars>
      </dgm:prSet>
      <dgm:spPr/>
    </dgm:pt>
    <dgm:pt modelId="{557618F6-BBE0-4528-8F4A-7C0DE3ECFF8E}" type="pres">
      <dgm:prSet presAssocID="{3118E5F5-7013-4F30-A984-1B6A02041005}" presName="hierChild3" presStyleCnt="0"/>
      <dgm:spPr/>
    </dgm:pt>
    <dgm:pt modelId="{A773CB13-C38D-4C02-A48F-CF23547EF9EC}" type="pres">
      <dgm:prSet presAssocID="{AF793D08-8974-4421-90F8-2A95B5C50B32}" presName="Name10" presStyleLbl="parChTrans1D2" presStyleIdx="2" presStyleCnt="5"/>
      <dgm:spPr/>
    </dgm:pt>
    <dgm:pt modelId="{634C37A7-A79D-4DC6-9181-7D46B200FE96}" type="pres">
      <dgm:prSet presAssocID="{3FFE2713-8BE1-411C-B22E-C2A139BA277D}" presName="hierRoot2" presStyleCnt="0"/>
      <dgm:spPr/>
    </dgm:pt>
    <dgm:pt modelId="{75F58537-CF32-4325-A86E-D427177122D8}" type="pres">
      <dgm:prSet presAssocID="{3FFE2713-8BE1-411C-B22E-C2A139BA277D}" presName="composite2" presStyleCnt="0"/>
      <dgm:spPr/>
    </dgm:pt>
    <dgm:pt modelId="{2E849D09-0E52-43AF-B571-BFD1D2F8B72D}" type="pres">
      <dgm:prSet presAssocID="{3FFE2713-8BE1-411C-B22E-C2A139BA277D}" presName="background2" presStyleLbl="node2" presStyleIdx="2" presStyleCnt="5"/>
      <dgm:spPr/>
    </dgm:pt>
    <dgm:pt modelId="{7DD25AF3-705C-4812-BD0C-39BB86B3EB30}" type="pres">
      <dgm:prSet presAssocID="{3FFE2713-8BE1-411C-B22E-C2A139BA277D}" presName="text2" presStyleLbl="fgAcc2" presStyleIdx="2" presStyleCnt="5">
        <dgm:presLayoutVars>
          <dgm:chPref val="3"/>
        </dgm:presLayoutVars>
      </dgm:prSet>
      <dgm:spPr/>
    </dgm:pt>
    <dgm:pt modelId="{FB13BDF7-A3F4-413B-B962-B1B16093C371}" type="pres">
      <dgm:prSet presAssocID="{3FFE2713-8BE1-411C-B22E-C2A139BA277D}" presName="hierChild3" presStyleCnt="0"/>
      <dgm:spPr/>
    </dgm:pt>
    <dgm:pt modelId="{FD7784B4-D005-4D94-B10F-50EF4754DD71}" type="pres">
      <dgm:prSet presAssocID="{1E361C27-E109-4AEB-9488-9512C6C3EE3B}" presName="Name10" presStyleLbl="parChTrans1D2" presStyleIdx="3" presStyleCnt="5"/>
      <dgm:spPr/>
    </dgm:pt>
    <dgm:pt modelId="{E091AABD-5E3C-47D0-AD40-615D07107C11}" type="pres">
      <dgm:prSet presAssocID="{4BD3C9D4-39A9-441C-BA13-7728B9F331DA}" presName="hierRoot2" presStyleCnt="0"/>
      <dgm:spPr/>
    </dgm:pt>
    <dgm:pt modelId="{8B84FB30-9BEC-47DB-A303-3E6FB92956DF}" type="pres">
      <dgm:prSet presAssocID="{4BD3C9D4-39A9-441C-BA13-7728B9F331DA}" presName="composite2" presStyleCnt="0"/>
      <dgm:spPr/>
    </dgm:pt>
    <dgm:pt modelId="{8A88D750-76E3-473B-BB8B-BB3A18CDF63C}" type="pres">
      <dgm:prSet presAssocID="{4BD3C9D4-39A9-441C-BA13-7728B9F331DA}" presName="background2" presStyleLbl="node2" presStyleIdx="3" presStyleCnt="5"/>
      <dgm:spPr/>
    </dgm:pt>
    <dgm:pt modelId="{8013AB6D-CA37-44FE-9DA7-3B00CE91E8BD}" type="pres">
      <dgm:prSet presAssocID="{4BD3C9D4-39A9-441C-BA13-7728B9F331DA}" presName="text2" presStyleLbl="fgAcc2" presStyleIdx="3" presStyleCnt="5">
        <dgm:presLayoutVars>
          <dgm:chPref val="3"/>
        </dgm:presLayoutVars>
      </dgm:prSet>
      <dgm:spPr/>
    </dgm:pt>
    <dgm:pt modelId="{5B85F48D-D2AE-4E87-A6D8-CA7523A30550}" type="pres">
      <dgm:prSet presAssocID="{4BD3C9D4-39A9-441C-BA13-7728B9F331DA}" presName="hierChild3" presStyleCnt="0"/>
      <dgm:spPr/>
    </dgm:pt>
    <dgm:pt modelId="{57C5B2BB-7140-410F-8B02-3B133B873DD7}" type="pres">
      <dgm:prSet presAssocID="{019906DA-D0AE-44DB-A1FB-8AF77E49348F}" presName="Name10" presStyleLbl="parChTrans1D2" presStyleIdx="4" presStyleCnt="5"/>
      <dgm:spPr/>
    </dgm:pt>
    <dgm:pt modelId="{C02DA3A7-E46F-4D70-B94B-CF4B2E2709B6}" type="pres">
      <dgm:prSet presAssocID="{B0EBDF7A-532B-4383-9251-E1AB54576BD8}" presName="hierRoot2" presStyleCnt="0"/>
      <dgm:spPr/>
    </dgm:pt>
    <dgm:pt modelId="{21BA218E-9EAF-4218-86CD-433F31A48A8A}" type="pres">
      <dgm:prSet presAssocID="{B0EBDF7A-532B-4383-9251-E1AB54576BD8}" presName="composite2" presStyleCnt="0"/>
      <dgm:spPr/>
    </dgm:pt>
    <dgm:pt modelId="{360F979A-F634-43DD-A67E-68DF9AFB91E0}" type="pres">
      <dgm:prSet presAssocID="{B0EBDF7A-532B-4383-9251-E1AB54576BD8}" presName="background2" presStyleLbl="node2" presStyleIdx="4" presStyleCnt="5"/>
      <dgm:spPr/>
    </dgm:pt>
    <dgm:pt modelId="{6FB1BBC2-2A57-49F4-B74F-28A1799DF796}" type="pres">
      <dgm:prSet presAssocID="{B0EBDF7A-532B-4383-9251-E1AB54576BD8}" presName="text2" presStyleLbl="fgAcc2" presStyleIdx="4" presStyleCnt="5">
        <dgm:presLayoutVars>
          <dgm:chPref val="3"/>
        </dgm:presLayoutVars>
      </dgm:prSet>
      <dgm:spPr/>
    </dgm:pt>
    <dgm:pt modelId="{F4B7F589-A85E-491A-96EF-47B8A3325237}" type="pres">
      <dgm:prSet presAssocID="{B0EBDF7A-532B-4383-9251-E1AB54576BD8}" presName="hierChild3" presStyleCnt="0"/>
      <dgm:spPr/>
    </dgm:pt>
  </dgm:ptLst>
  <dgm:cxnLst>
    <dgm:cxn modelId="{62B19C10-8CB5-4B75-A17F-D787516E4F14}" type="presOf" srcId="{3FFE2713-8BE1-411C-B22E-C2A139BA277D}" destId="{7DD25AF3-705C-4812-BD0C-39BB86B3EB30}" srcOrd="0" destOrd="0" presId="urn:microsoft.com/office/officeart/2005/8/layout/hierarchy1"/>
    <dgm:cxn modelId="{E3AFAC18-EF59-4E01-9349-298B7F332137}" type="presOf" srcId="{AF793D08-8974-4421-90F8-2A95B5C50B32}" destId="{A773CB13-C38D-4C02-A48F-CF23547EF9EC}" srcOrd="0" destOrd="0" presId="urn:microsoft.com/office/officeart/2005/8/layout/hierarchy1"/>
    <dgm:cxn modelId="{98C1F41A-1F86-45F6-B0DD-308486E96615}" srcId="{76050BA7-2607-4301-9641-3A790CE4AFE3}" destId="{3FFE2713-8BE1-411C-B22E-C2A139BA277D}" srcOrd="2" destOrd="0" parTransId="{AF793D08-8974-4421-90F8-2A95B5C50B32}" sibTransId="{41AED0D3-D8AA-4A71-8FB5-EA1BD199B0D3}"/>
    <dgm:cxn modelId="{1E3DC11E-5BC7-4DD9-AA1C-65F73A57626B}" srcId="{76050BA7-2607-4301-9641-3A790CE4AFE3}" destId="{B0EBDF7A-532B-4383-9251-E1AB54576BD8}" srcOrd="4" destOrd="0" parTransId="{019906DA-D0AE-44DB-A1FB-8AF77E49348F}" sibTransId="{CB724AE2-892C-439F-ADA3-3478B39B26FE}"/>
    <dgm:cxn modelId="{9B740824-7E78-4968-B74A-5D320F6691A9}" type="presOf" srcId="{76050BA7-2607-4301-9641-3A790CE4AFE3}" destId="{120657B8-1807-4D4B-88C2-8F6877F42332}" srcOrd="0" destOrd="0" presId="urn:microsoft.com/office/officeart/2005/8/layout/hierarchy1"/>
    <dgm:cxn modelId="{E38C2925-05C0-455B-8DFC-F6B06F14B939}" type="presOf" srcId="{A3BE3270-5F8C-4CE6-B7ED-EFD38EC622B4}" destId="{7F97CC52-58A5-40CA-B181-7D5F3FF9A8C4}" srcOrd="0" destOrd="0" presId="urn:microsoft.com/office/officeart/2005/8/layout/hierarchy1"/>
    <dgm:cxn modelId="{4DFEB236-67B3-45DF-B9C7-8D0067A49DA9}" type="presOf" srcId="{8962F096-1380-44B2-B24F-124C775781E5}" destId="{D6D6D911-EECF-4745-9735-2632190FDE37}" srcOrd="0" destOrd="0" presId="urn:microsoft.com/office/officeart/2005/8/layout/hierarchy1"/>
    <dgm:cxn modelId="{DB836739-7054-4392-82A7-051DCC90EF41}" srcId="{76050BA7-2607-4301-9641-3A790CE4AFE3}" destId="{8962F096-1380-44B2-B24F-124C775781E5}" srcOrd="0" destOrd="0" parTransId="{1373AA4D-785F-4875-B48C-8583D1C37CC4}" sibTransId="{28FB7A63-368D-4E9A-9FA3-A9CC0A954690}"/>
    <dgm:cxn modelId="{38357F5F-0291-4066-A2ED-556FE0ADD0D3}" type="presOf" srcId="{B0EBDF7A-532B-4383-9251-E1AB54576BD8}" destId="{6FB1BBC2-2A57-49F4-B74F-28A1799DF796}" srcOrd="0" destOrd="0" presId="urn:microsoft.com/office/officeart/2005/8/layout/hierarchy1"/>
    <dgm:cxn modelId="{F9774545-27F6-4C7E-A425-129CD02E0681}" srcId="{A3BE3270-5F8C-4CE6-B7ED-EFD38EC622B4}" destId="{76050BA7-2607-4301-9641-3A790CE4AFE3}" srcOrd="0" destOrd="0" parTransId="{2D177D09-B23A-4E93-BF7E-C15B4BCBC4D6}" sibTransId="{14FA2ECF-51F2-4EDA-A364-249ECA209091}"/>
    <dgm:cxn modelId="{4CC0BC7F-7874-4815-90EF-C3FDC7D5371A}" srcId="{76050BA7-2607-4301-9641-3A790CE4AFE3}" destId="{3118E5F5-7013-4F30-A984-1B6A02041005}" srcOrd="1" destOrd="0" parTransId="{47C99F82-99CA-45B5-A3AD-C9C652B0E5FF}" sibTransId="{CD8634CC-8DEB-404A-B793-42AE66C65443}"/>
    <dgm:cxn modelId="{7DE45085-C803-48AC-AA2A-37EB013AEB08}" type="presOf" srcId="{4BD3C9D4-39A9-441C-BA13-7728B9F331DA}" destId="{8013AB6D-CA37-44FE-9DA7-3B00CE91E8BD}" srcOrd="0" destOrd="0" presId="urn:microsoft.com/office/officeart/2005/8/layout/hierarchy1"/>
    <dgm:cxn modelId="{B3447B9E-B613-471E-909E-D7EEFA08F169}" type="presOf" srcId="{019906DA-D0AE-44DB-A1FB-8AF77E49348F}" destId="{57C5B2BB-7140-410F-8B02-3B133B873DD7}" srcOrd="0" destOrd="0" presId="urn:microsoft.com/office/officeart/2005/8/layout/hierarchy1"/>
    <dgm:cxn modelId="{4DDB57B5-4B37-4061-8E06-455507D00987}" type="presOf" srcId="{47C99F82-99CA-45B5-A3AD-C9C652B0E5FF}" destId="{68A95A82-CC60-4F75-92B9-6FED2DAB1847}" srcOrd="0" destOrd="0" presId="urn:microsoft.com/office/officeart/2005/8/layout/hierarchy1"/>
    <dgm:cxn modelId="{448978B9-2D89-4120-8557-2AA4BA0A9BDF}" type="presOf" srcId="{3118E5F5-7013-4F30-A984-1B6A02041005}" destId="{7EC6BFA6-D334-47D1-91F1-9CE43C4931BD}" srcOrd="0" destOrd="0" presId="urn:microsoft.com/office/officeart/2005/8/layout/hierarchy1"/>
    <dgm:cxn modelId="{F4D5EDE5-8B2D-4CA0-9AF3-DCB599715A29}" type="presOf" srcId="{1E361C27-E109-4AEB-9488-9512C6C3EE3B}" destId="{FD7784B4-D005-4D94-B10F-50EF4754DD71}" srcOrd="0" destOrd="0" presId="urn:microsoft.com/office/officeart/2005/8/layout/hierarchy1"/>
    <dgm:cxn modelId="{C58DEEEC-FD9F-4AA2-B030-891023E913D8}" type="presOf" srcId="{1373AA4D-785F-4875-B48C-8583D1C37CC4}" destId="{A76E3082-DC52-4E8E-9355-B7B209589E89}" srcOrd="0" destOrd="0" presId="urn:microsoft.com/office/officeart/2005/8/layout/hierarchy1"/>
    <dgm:cxn modelId="{98D9B2EE-397D-4235-86DB-A8E167AD2713}" srcId="{76050BA7-2607-4301-9641-3A790CE4AFE3}" destId="{4BD3C9D4-39A9-441C-BA13-7728B9F331DA}" srcOrd="3" destOrd="0" parTransId="{1E361C27-E109-4AEB-9488-9512C6C3EE3B}" sibTransId="{74815463-E8F4-44E0-9C44-789CE34DF003}"/>
    <dgm:cxn modelId="{4463D882-2D09-4BBC-90F4-52931D9BC029}" type="presParOf" srcId="{7F97CC52-58A5-40CA-B181-7D5F3FF9A8C4}" destId="{5AA10E54-6AE1-475E-9A26-BEDBA4F5F5AA}" srcOrd="0" destOrd="0" presId="urn:microsoft.com/office/officeart/2005/8/layout/hierarchy1"/>
    <dgm:cxn modelId="{E8B6645D-F5D0-4BE6-BA26-17D054377388}" type="presParOf" srcId="{5AA10E54-6AE1-475E-9A26-BEDBA4F5F5AA}" destId="{13E8EF7B-84C9-42EC-B16D-C012049D36AE}" srcOrd="0" destOrd="0" presId="urn:microsoft.com/office/officeart/2005/8/layout/hierarchy1"/>
    <dgm:cxn modelId="{9EF82AE1-5F6D-40D2-942E-BA06BE569E52}" type="presParOf" srcId="{13E8EF7B-84C9-42EC-B16D-C012049D36AE}" destId="{2E476D04-0A9D-4E15-9032-5E87F75964CF}" srcOrd="0" destOrd="0" presId="urn:microsoft.com/office/officeart/2005/8/layout/hierarchy1"/>
    <dgm:cxn modelId="{E8C117E0-95CA-41A5-B642-C7649182630B}" type="presParOf" srcId="{13E8EF7B-84C9-42EC-B16D-C012049D36AE}" destId="{120657B8-1807-4D4B-88C2-8F6877F42332}" srcOrd="1" destOrd="0" presId="urn:microsoft.com/office/officeart/2005/8/layout/hierarchy1"/>
    <dgm:cxn modelId="{56563AEB-45E8-4AC1-A9BE-6A2F74DED471}" type="presParOf" srcId="{5AA10E54-6AE1-475E-9A26-BEDBA4F5F5AA}" destId="{F544E6D1-E214-4A2C-B6FD-3F32133755D1}" srcOrd="1" destOrd="0" presId="urn:microsoft.com/office/officeart/2005/8/layout/hierarchy1"/>
    <dgm:cxn modelId="{14C4701F-FB44-4214-89D4-0168431C3B54}" type="presParOf" srcId="{F544E6D1-E214-4A2C-B6FD-3F32133755D1}" destId="{A76E3082-DC52-4E8E-9355-B7B209589E89}" srcOrd="0" destOrd="0" presId="urn:microsoft.com/office/officeart/2005/8/layout/hierarchy1"/>
    <dgm:cxn modelId="{F7F0B143-14B5-4842-9C3B-A956CDC75F38}" type="presParOf" srcId="{F544E6D1-E214-4A2C-B6FD-3F32133755D1}" destId="{A47D971F-3F90-4893-A3A5-9F44BE5C803B}" srcOrd="1" destOrd="0" presId="urn:microsoft.com/office/officeart/2005/8/layout/hierarchy1"/>
    <dgm:cxn modelId="{E7972C22-A5C2-4B4C-B5DF-98B2B236D654}" type="presParOf" srcId="{A47D971F-3F90-4893-A3A5-9F44BE5C803B}" destId="{FB2DC1F2-CE37-4265-A964-BD05C49DD885}" srcOrd="0" destOrd="0" presId="urn:microsoft.com/office/officeart/2005/8/layout/hierarchy1"/>
    <dgm:cxn modelId="{6340B672-D6D5-41CB-AFF0-896E0E286963}" type="presParOf" srcId="{FB2DC1F2-CE37-4265-A964-BD05C49DD885}" destId="{12133B52-7551-4F0A-877A-0AEECDAACD18}" srcOrd="0" destOrd="0" presId="urn:microsoft.com/office/officeart/2005/8/layout/hierarchy1"/>
    <dgm:cxn modelId="{1C039987-703B-4A45-A10F-5B182A538173}" type="presParOf" srcId="{FB2DC1F2-CE37-4265-A964-BD05C49DD885}" destId="{D6D6D911-EECF-4745-9735-2632190FDE37}" srcOrd="1" destOrd="0" presId="urn:microsoft.com/office/officeart/2005/8/layout/hierarchy1"/>
    <dgm:cxn modelId="{1E208391-AB1C-4ECD-A5FC-73DC67DA3106}" type="presParOf" srcId="{A47D971F-3F90-4893-A3A5-9F44BE5C803B}" destId="{4B3B2D87-6923-454F-AD0B-3C3C1A13BCEB}" srcOrd="1" destOrd="0" presId="urn:microsoft.com/office/officeart/2005/8/layout/hierarchy1"/>
    <dgm:cxn modelId="{869A7C3B-0812-492A-8AC8-3C104EC3B355}" type="presParOf" srcId="{F544E6D1-E214-4A2C-B6FD-3F32133755D1}" destId="{68A95A82-CC60-4F75-92B9-6FED2DAB1847}" srcOrd="2" destOrd="0" presId="urn:microsoft.com/office/officeart/2005/8/layout/hierarchy1"/>
    <dgm:cxn modelId="{6EB4167E-7994-4FDE-AE17-45D240559F2A}" type="presParOf" srcId="{F544E6D1-E214-4A2C-B6FD-3F32133755D1}" destId="{A162B21D-2451-491A-B1C3-0DAF845CE46D}" srcOrd="3" destOrd="0" presId="urn:microsoft.com/office/officeart/2005/8/layout/hierarchy1"/>
    <dgm:cxn modelId="{E044BB83-6C63-4857-9197-16F3A5509B29}" type="presParOf" srcId="{A162B21D-2451-491A-B1C3-0DAF845CE46D}" destId="{9E1C4ACB-79DC-4D8A-9657-44EB511D7C6D}" srcOrd="0" destOrd="0" presId="urn:microsoft.com/office/officeart/2005/8/layout/hierarchy1"/>
    <dgm:cxn modelId="{A8161A58-F79E-4CA9-93F3-585EE9920841}" type="presParOf" srcId="{9E1C4ACB-79DC-4D8A-9657-44EB511D7C6D}" destId="{CA8F6152-0AB8-4BD1-A77F-4534E332780D}" srcOrd="0" destOrd="0" presId="urn:microsoft.com/office/officeart/2005/8/layout/hierarchy1"/>
    <dgm:cxn modelId="{AB35D615-34D9-46BA-AABA-A9EA7A37D530}" type="presParOf" srcId="{9E1C4ACB-79DC-4D8A-9657-44EB511D7C6D}" destId="{7EC6BFA6-D334-47D1-91F1-9CE43C4931BD}" srcOrd="1" destOrd="0" presId="urn:microsoft.com/office/officeart/2005/8/layout/hierarchy1"/>
    <dgm:cxn modelId="{BD4E17ED-CE45-4B65-AA38-F71EDAA3AE1F}" type="presParOf" srcId="{A162B21D-2451-491A-B1C3-0DAF845CE46D}" destId="{557618F6-BBE0-4528-8F4A-7C0DE3ECFF8E}" srcOrd="1" destOrd="0" presId="urn:microsoft.com/office/officeart/2005/8/layout/hierarchy1"/>
    <dgm:cxn modelId="{B58A18CF-4246-4F23-821E-C4B7E9BEA224}" type="presParOf" srcId="{F544E6D1-E214-4A2C-B6FD-3F32133755D1}" destId="{A773CB13-C38D-4C02-A48F-CF23547EF9EC}" srcOrd="4" destOrd="0" presId="urn:microsoft.com/office/officeart/2005/8/layout/hierarchy1"/>
    <dgm:cxn modelId="{D4797864-A84C-4A84-90C5-82BBA94D5218}" type="presParOf" srcId="{F544E6D1-E214-4A2C-B6FD-3F32133755D1}" destId="{634C37A7-A79D-4DC6-9181-7D46B200FE96}" srcOrd="5" destOrd="0" presId="urn:microsoft.com/office/officeart/2005/8/layout/hierarchy1"/>
    <dgm:cxn modelId="{29191262-B572-4EA5-ADDE-348804D9AF01}" type="presParOf" srcId="{634C37A7-A79D-4DC6-9181-7D46B200FE96}" destId="{75F58537-CF32-4325-A86E-D427177122D8}" srcOrd="0" destOrd="0" presId="urn:microsoft.com/office/officeart/2005/8/layout/hierarchy1"/>
    <dgm:cxn modelId="{B5FAB317-A123-45CE-9F16-4CF07EF4FCA7}" type="presParOf" srcId="{75F58537-CF32-4325-A86E-D427177122D8}" destId="{2E849D09-0E52-43AF-B571-BFD1D2F8B72D}" srcOrd="0" destOrd="0" presId="urn:microsoft.com/office/officeart/2005/8/layout/hierarchy1"/>
    <dgm:cxn modelId="{B0CBCF77-0DC6-4DC8-9D42-29CEB0CF78C3}" type="presParOf" srcId="{75F58537-CF32-4325-A86E-D427177122D8}" destId="{7DD25AF3-705C-4812-BD0C-39BB86B3EB30}" srcOrd="1" destOrd="0" presId="urn:microsoft.com/office/officeart/2005/8/layout/hierarchy1"/>
    <dgm:cxn modelId="{F8CCF415-1755-4E3B-AD31-A6912ECC594C}" type="presParOf" srcId="{634C37A7-A79D-4DC6-9181-7D46B200FE96}" destId="{FB13BDF7-A3F4-413B-B962-B1B16093C371}" srcOrd="1" destOrd="0" presId="urn:microsoft.com/office/officeart/2005/8/layout/hierarchy1"/>
    <dgm:cxn modelId="{20AF6D0C-77BA-426B-8C41-8FCD5ED44FF4}" type="presParOf" srcId="{F544E6D1-E214-4A2C-B6FD-3F32133755D1}" destId="{FD7784B4-D005-4D94-B10F-50EF4754DD71}" srcOrd="6" destOrd="0" presId="urn:microsoft.com/office/officeart/2005/8/layout/hierarchy1"/>
    <dgm:cxn modelId="{244C8B75-EE29-43F4-8770-A1714FC74ADF}" type="presParOf" srcId="{F544E6D1-E214-4A2C-B6FD-3F32133755D1}" destId="{E091AABD-5E3C-47D0-AD40-615D07107C11}" srcOrd="7" destOrd="0" presId="urn:microsoft.com/office/officeart/2005/8/layout/hierarchy1"/>
    <dgm:cxn modelId="{F085BBAE-6D71-4434-B865-87FF8FBAB711}" type="presParOf" srcId="{E091AABD-5E3C-47D0-AD40-615D07107C11}" destId="{8B84FB30-9BEC-47DB-A303-3E6FB92956DF}" srcOrd="0" destOrd="0" presId="urn:microsoft.com/office/officeart/2005/8/layout/hierarchy1"/>
    <dgm:cxn modelId="{4EEE13DC-2781-4E0B-B6EB-E244C37F485A}" type="presParOf" srcId="{8B84FB30-9BEC-47DB-A303-3E6FB92956DF}" destId="{8A88D750-76E3-473B-BB8B-BB3A18CDF63C}" srcOrd="0" destOrd="0" presId="urn:microsoft.com/office/officeart/2005/8/layout/hierarchy1"/>
    <dgm:cxn modelId="{410C09BA-B76F-4D3E-AC47-ED0180072CF8}" type="presParOf" srcId="{8B84FB30-9BEC-47DB-A303-3E6FB92956DF}" destId="{8013AB6D-CA37-44FE-9DA7-3B00CE91E8BD}" srcOrd="1" destOrd="0" presId="urn:microsoft.com/office/officeart/2005/8/layout/hierarchy1"/>
    <dgm:cxn modelId="{1937FEE8-6228-421C-917E-CD1B8B196160}" type="presParOf" srcId="{E091AABD-5E3C-47D0-AD40-615D07107C11}" destId="{5B85F48D-D2AE-4E87-A6D8-CA7523A30550}" srcOrd="1" destOrd="0" presId="urn:microsoft.com/office/officeart/2005/8/layout/hierarchy1"/>
    <dgm:cxn modelId="{21F5A887-64E6-463E-9053-AF4D3C50923F}" type="presParOf" srcId="{F544E6D1-E214-4A2C-B6FD-3F32133755D1}" destId="{57C5B2BB-7140-410F-8B02-3B133B873DD7}" srcOrd="8" destOrd="0" presId="urn:microsoft.com/office/officeart/2005/8/layout/hierarchy1"/>
    <dgm:cxn modelId="{3813832F-E229-4583-ABB9-85C42D5CB79E}" type="presParOf" srcId="{F544E6D1-E214-4A2C-B6FD-3F32133755D1}" destId="{C02DA3A7-E46F-4D70-B94B-CF4B2E2709B6}" srcOrd="9" destOrd="0" presId="urn:microsoft.com/office/officeart/2005/8/layout/hierarchy1"/>
    <dgm:cxn modelId="{3443A3F1-C137-4ADA-B35A-AB6A0AFFECB2}" type="presParOf" srcId="{C02DA3A7-E46F-4D70-B94B-CF4B2E2709B6}" destId="{21BA218E-9EAF-4218-86CD-433F31A48A8A}" srcOrd="0" destOrd="0" presId="urn:microsoft.com/office/officeart/2005/8/layout/hierarchy1"/>
    <dgm:cxn modelId="{C204E0D2-7051-4DE4-8C03-24676BC7629D}" type="presParOf" srcId="{21BA218E-9EAF-4218-86CD-433F31A48A8A}" destId="{360F979A-F634-43DD-A67E-68DF9AFB91E0}" srcOrd="0" destOrd="0" presId="urn:microsoft.com/office/officeart/2005/8/layout/hierarchy1"/>
    <dgm:cxn modelId="{AFB45485-94A0-4BA1-971B-ADDB8F8245D6}" type="presParOf" srcId="{21BA218E-9EAF-4218-86CD-433F31A48A8A}" destId="{6FB1BBC2-2A57-49F4-B74F-28A1799DF796}" srcOrd="1" destOrd="0" presId="urn:microsoft.com/office/officeart/2005/8/layout/hierarchy1"/>
    <dgm:cxn modelId="{A8D5029D-2008-4BE9-A19F-8145C48262BE}" type="presParOf" srcId="{C02DA3A7-E46F-4D70-B94B-CF4B2E2709B6}" destId="{F4B7F589-A85E-491A-96EF-47B8A33252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0D4F26-FAC5-45F4-B84A-E5B2DAD0EAE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44DE340-3C68-41B4-A98E-4D1AD189E971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Normalize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text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9CAA38-5EAA-4D3D-A500-F32366001249}" type="parTrans" cxnId="{5DA7D4E2-F01B-4760-B511-AEFCE6261F96}">
      <dgm:prSet/>
      <dgm:spPr/>
      <dgm:t>
        <a:bodyPr/>
        <a:lstStyle/>
        <a:p>
          <a:endParaRPr lang="en-GB"/>
        </a:p>
      </dgm:t>
    </dgm:pt>
    <dgm:pt modelId="{337F5F1A-B4FC-4840-97ED-6693F9112502}" type="sibTrans" cxnId="{5DA7D4E2-F01B-4760-B511-AEFCE6261F96}">
      <dgm:prSet/>
      <dgm:spPr/>
      <dgm:t>
        <a:bodyPr/>
        <a:lstStyle/>
        <a:p>
          <a:endParaRPr lang="en-GB"/>
        </a:p>
      </dgm:t>
    </dgm:pt>
    <dgm:pt modelId="{0BFA137B-2927-443F-ACFB-49DEDCE2E3D1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Remove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unicode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characters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C6CC50-025A-4EB9-B683-60DCC0E53011}" type="parTrans" cxnId="{D71846E3-1BE6-41E6-B71C-49A58C1476A9}">
      <dgm:prSet/>
      <dgm:spPr/>
      <dgm:t>
        <a:bodyPr/>
        <a:lstStyle/>
        <a:p>
          <a:endParaRPr lang="en-GB"/>
        </a:p>
      </dgm:t>
    </dgm:pt>
    <dgm:pt modelId="{C87165A2-8126-449B-8A1D-1F5154B69C4D}" type="sibTrans" cxnId="{D71846E3-1BE6-41E6-B71C-49A58C1476A9}">
      <dgm:prSet/>
      <dgm:spPr/>
      <dgm:t>
        <a:bodyPr/>
        <a:lstStyle/>
        <a:p>
          <a:endParaRPr lang="en-GB"/>
        </a:p>
      </dgm:t>
    </dgm:pt>
    <dgm:pt modelId="{9A854F89-394D-4B6D-9FCC-95376B03021D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Remove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stopwords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40A919-8337-4375-B319-1E2FB0C65B48}" type="parTrans" cxnId="{3A6FDB13-FF95-40B7-872C-6B818C26F225}">
      <dgm:prSet/>
      <dgm:spPr/>
      <dgm:t>
        <a:bodyPr/>
        <a:lstStyle/>
        <a:p>
          <a:endParaRPr lang="en-GB"/>
        </a:p>
      </dgm:t>
    </dgm:pt>
    <dgm:pt modelId="{31F9207B-AFC0-46DF-9BA1-B3930ECEDCDD}" type="sibTrans" cxnId="{3A6FDB13-FF95-40B7-872C-6B818C26F225}">
      <dgm:prSet/>
      <dgm:spPr/>
      <dgm:t>
        <a:bodyPr/>
        <a:lstStyle/>
        <a:p>
          <a:endParaRPr lang="en-GB"/>
        </a:p>
      </dgm:t>
    </dgm:pt>
    <dgm:pt modelId="{C1377A47-CB59-420F-8BD4-26AF883A88A4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Stemming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</a:p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Lemmatization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2BC045-7380-4FF0-81CC-DF7D224FDB04}" type="parTrans" cxnId="{589678B0-7E69-4031-81CD-9A5EA177BA9D}">
      <dgm:prSet/>
      <dgm:spPr/>
      <dgm:t>
        <a:bodyPr/>
        <a:lstStyle/>
        <a:p>
          <a:endParaRPr lang="en-GB"/>
        </a:p>
      </dgm:t>
    </dgm:pt>
    <dgm:pt modelId="{6F7ED268-77C2-4E14-B5E7-C200E05C78CA}" type="sibTrans" cxnId="{589678B0-7E69-4031-81CD-9A5EA177BA9D}">
      <dgm:prSet/>
      <dgm:spPr/>
      <dgm:t>
        <a:bodyPr/>
        <a:lstStyle/>
        <a:p>
          <a:endParaRPr lang="en-GB"/>
        </a:p>
      </dgm:t>
    </dgm:pt>
    <dgm:pt modelId="{75F447C1-C63B-43F5-BB79-F9E762684231}" type="pres">
      <dgm:prSet presAssocID="{FA0D4F26-FAC5-45F4-B84A-E5B2DAD0EAED}" presName="CompostProcess" presStyleCnt="0">
        <dgm:presLayoutVars>
          <dgm:dir/>
          <dgm:resizeHandles val="exact"/>
        </dgm:presLayoutVars>
      </dgm:prSet>
      <dgm:spPr/>
    </dgm:pt>
    <dgm:pt modelId="{F4F8187A-8644-4F72-A483-96F31D53150A}" type="pres">
      <dgm:prSet presAssocID="{FA0D4F26-FAC5-45F4-B84A-E5B2DAD0EAED}" presName="arrow" presStyleLbl="bgShp" presStyleIdx="0" presStyleCnt="1"/>
      <dgm:spPr/>
    </dgm:pt>
    <dgm:pt modelId="{F9A8F91C-74B7-421E-8E2B-E1F195EF80E1}" type="pres">
      <dgm:prSet presAssocID="{FA0D4F26-FAC5-45F4-B84A-E5B2DAD0EAED}" presName="linearProcess" presStyleCnt="0"/>
      <dgm:spPr/>
    </dgm:pt>
    <dgm:pt modelId="{84760A91-1367-4451-A787-D051C216C0B0}" type="pres">
      <dgm:prSet presAssocID="{444DE340-3C68-41B4-A98E-4D1AD189E971}" presName="textNode" presStyleLbl="node1" presStyleIdx="0" presStyleCnt="4" custLinFactNeighborX="-73189" custLinFactNeighborY="0">
        <dgm:presLayoutVars>
          <dgm:bulletEnabled val="1"/>
        </dgm:presLayoutVars>
      </dgm:prSet>
      <dgm:spPr/>
    </dgm:pt>
    <dgm:pt modelId="{379E3BF4-D645-44FD-8A44-A4DEAD6A015A}" type="pres">
      <dgm:prSet presAssocID="{337F5F1A-B4FC-4840-97ED-6693F9112502}" presName="sibTrans" presStyleCnt="0"/>
      <dgm:spPr/>
    </dgm:pt>
    <dgm:pt modelId="{8232DC41-3C72-4B2D-912F-679E7081D499}" type="pres">
      <dgm:prSet presAssocID="{0BFA137B-2927-443F-ACFB-49DEDCE2E3D1}" presName="textNode" presStyleLbl="node1" presStyleIdx="1" presStyleCnt="4">
        <dgm:presLayoutVars>
          <dgm:bulletEnabled val="1"/>
        </dgm:presLayoutVars>
      </dgm:prSet>
      <dgm:spPr/>
    </dgm:pt>
    <dgm:pt modelId="{819585FA-5F85-41F6-A64E-198CEF900BED}" type="pres">
      <dgm:prSet presAssocID="{C87165A2-8126-449B-8A1D-1F5154B69C4D}" presName="sibTrans" presStyleCnt="0"/>
      <dgm:spPr/>
    </dgm:pt>
    <dgm:pt modelId="{FEC208D9-14C5-4BE7-99AC-C711FC5C4981}" type="pres">
      <dgm:prSet presAssocID="{9A854F89-394D-4B6D-9FCC-95376B03021D}" presName="textNode" presStyleLbl="node1" presStyleIdx="2" presStyleCnt="4" custLinFactNeighborY="0">
        <dgm:presLayoutVars>
          <dgm:bulletEnabled val="1"/>
        </dgm:presLayoutVars>
      </dgm:prSet>
      <dgm:spPr/>
    </dgm:pt>
    <dgm:pt modelId="{64BAA07F-E865-4574-AC09-AF3219709D87}" type="pres">
      <dgm:prSet presAssocID="{31F9207B-AFC0-46DF-9BA1-B3930ECEDCDD}" presName="sibTrans" presStyleCnt="0"/>
      <dgm:spPr/>
    </dgm:pt>
    <dgm:pt modelId="{7B01DB0B-AD84-45B9-AF8A-8B2C628397C4}" type="pres">
      <dgm:prSet presAssocID="{C1377A47-CB59-420F-8BD4-26AF883A88A4}" presName="textNode" presStyleLbl="node1" presStyleIdx="3" presStyleCnt="4" custScaleX="107822">
        <dgm:presLayoutVars>
          <dgm:bulletEnabled val="1"/>
        </dgm:presLayoutVars>
      </dgm:prSet>
      <dgm:spPr/>
    </dgm:pt>
  </dgm:ptLst>
  <dgm:cxnLst>
    <dgm:cxn modelId="{4291D80F-AE8A-43F7-A5B6-DD0CEFB1AE8A}" type="presOf" srcId="{444DE340-3C68-41B4-A98E-4D1AD189E971}" destId="{84760A91-1367-4451-A787-D051C216C0B0}" srcOrd="0" destOrd="0" presId="urn:microsoft.com/office/officeart/2005/8/layout/hProcess9"/>
    <dgm:cxn modelId="{3A6FDB13-FF95-40B7-872C-6B818C26F225}" srcId="{FA0D4F26-FAC5-45F4-B84A-E5B2DAD0EAED}" destId="{9A854F89-394D-4B6D-9FCC-95376B03021D}" srcOrd="2" destOrd="0" parTransId="{4B40A919-8337-4375-B319-1E2FB0C65B48}" sibTransId="{31F9207B-AFC0-46DF-9BA1-B3930ECEDCDD}"/>
    <dgm:cxn modelId="{CEF2EA8C-D357-4EB4-827A-FF59E7EE62F9}" type="presOf" srcId="{0BFA137B-2927-443F-ACFB-49DEDCE2E3D1}" destId="{8232DC41-3C72-4B2D-912F-679E7081D499}" srcOrd="0" destOrd="0" presId="urn:microsoft.com/office/officeart/2005/8/layout/hProcess9"/>
    <dgm:cxn modelId="{0731938D-9AB4-4617-87D6-7A13045BA129}" type="presOf" srcId="{9A854F89-394D-4B6D-9FCC-95376B03021D}" destId="{FEC208D9-14C5-4BE7-99AC-C711FC5C4981}" srcOrd="0" destOrd="0" presId="urn:microsoft.com/office/officeart/2005/8/layout/hProcess9"/>
    <dgm:cxn modelId="{3A2A8693-A6B2-47C3-B58D-16E5A6ABADFD}" type="presOf" srcId="{FA0D4F26-FAC5-45F4-B84A-E5B2DAD0EAED}" destId="{75F447C1-C63B-43F5-BB79-F9E762684231}" srcOrd="0" destOrd="0" presId="urn:microsoft.com/office/officeart/2005/8/layout/hProcess9"/>
    <dgm:cxn modelId="{DF37E893-B6D9-414D-B934-A2A620EC4847}" type="presOf" srcId="{C1377A47-CB59-420F-8BD4-26AF883A88A4}" destId="{7B01DB0B-AD84-45B9-AF8A-8B2C628397C4}" srcOrd="0" destOrd="0" presId="urn:microsoft.com/office/officeart/2005/8/layout/hProcess9"/>
    <dgm:cxn modelId="{589678B0-7E69-4031-81CD-9A5EA177BA9D}" srcId="{FA0D4F26-FAC5-45F4-B84A-E5B2DAD0EAED}" destId="{C1377A47-CB59-420F-8BD4-26AF883A88A4}" srcOrd="3" destOrd="0" parTransId="{0C2BC045-7380-4FF0-81CC-DF7D224FDB04}" sibTransId="{6F7ED268-77C2-4E14-B5E7-C200E05C78CA}"/>
    <dgm:cxn modelId="{5DA7D4E2-F01B-4760-B511-AEFCE6261F96}" srcId="{FA0D4F26-FAC5-45F4-B84A-E5B2DAD0EAED}" destId="{444DE340-3C68-41B4-A98E-4D1AD189E971}" srcOrd="0" destOrd="0" parTransId="{B39CAA38-5EAA-4D3D-A500-F32366001249}" sibTransId="{337F5F1A-B4FC-4840-97ED-6693F9112502}"/>
    <dgm:cxn modelId="{D71846E3-1BE6-41E6-B71C-49A58C1476A9}" srcId="{FA0D4F26-FAC5-45F4-B84A-E5B2DAD0EAED}" destId="{0BFA137B-2927-443F-ACFB-49DEDCE2E3D1}" srcOrd="1" destOrd="0" parTransId="{EDC6CC50-025A-4EB9-B683-60DCC0E53011}" sibTransId="{C87165A2-8126-449B-8A1D-1F5154B69C4D}"/>
    <dgm:cxn modelId="{B021695D-3FF5-429B-BF42-901E33E18605}" type="presParOf" srcId="{75F447C1-C63B-43F5-BB79-F9E762684231}" destId="{F4F8187A-8644-4F72-A483-96F31D53150A}" srcOrd="0" destOrd="0" presId="urn:microsoft.com/office/officeart/2005/8/layout/hProcess9"/>
    <dgm:cxn modelId="{7A5E9FB7-F51F-4C8F-87E4-AF2F4538A038}" type="presParOf" srcId="{75F447C1-C63B-43F5-BB79-F9E762684231}" destId="{F9A8F91C-74B7-421E-8E2B-E1F195EF80E1}" srcOrd="1" destOrd="0" presId="urn:microsoft.com/office/officeart/2005/8/layout/hProcess9"/>
    <dgm:cxn modelId="{4CBB9BB6-38D1-4509-901E-089CFC4070C1}" type="presParOf" srcId="{F9A8F91C-74B7-421E-8E2B-E1F195EF80E1}" destId="{84760A91-1367-4451-A787-D051C216C0B0}" srcOrd="0" destOrd="0" presId="urn:microsoft.com/office/officeart/2005/8/layout/hProcess9"/>
    <dgm:cxn modelId="{A53ACB08-0325-4992-9667-8085CC73DF9D}" type="presParOf" srcId="{F9A8F91C-74B7-421E-8E2B-E1F195EF80E1}" destId="{379E3BF4-D645-44FD-8A44-A4DEAD6A015A}" srcOrd="1" destOrd="0" presId="urn:microsoft.com/office/officeart/2005/8/layout/hProcess9"/>
    <dgm:cxn modelId="{CACC3CD0-0F69-4986-9007-F1D7D3B77A5B}" type="presParOf" srcId="{F9A8F91C-74B7-421E-8E2B-E1F195EF80E1}" destId="{8232DC41-3C72-4B2D-912F-679E7081D499}" srcOrd="2" destOrd="0" presId="urn:microsoft.com/office/officeart/2005/8/layout/hProcess9"/>
    <dgm:cxn modelId="{FCA451D6-6C30-495B-9E8E-F04EDC23A640}" type="presParOf" srcId="{F9A8F91C-74B7-421E-8E2B-E1F195EF80E1}" destId="{819585FA-5F85-41F6-A64E-198CEF900BED}" srcOrd="3" destOrd="0" presId="urn:microsoft.com/office/officeart/2005/8/layout/hProcess9"/>
    <dgm:cxn modelId="{604E9536-3AB9-4056-B66B-CD1136A8FF4B}" type="presParOf" srcId="{F9A8F91C-74B7-421E-8E2B-E1F195EF80E1}" destId="{FEC208D9-14C5-4BE7-99AC-C711FC5C4981}" srcOrd="4" destOrd="0" presId="urn:microsoft.com/office/officeart/2005/8/layout/hProcess9"/>
    <dgm:cxn modelId="{A27D6AF4-6FDE-4048-A117-C4FF498F46A0}" type="presParOf" srcId="{F9A8F91C-74B7-421E-8E2B-E1F195EF80E1}" destId="{64BAA07F-E865-4574-AC09-AF3219709D87}" srcOrd="5" destOrd="0" presId="urn:microsoft.com/office/officeart/2005/8/layout/hProcess9"/>
    <dgm:cxn modelId="{C75E16B4-64A6-4E11-85D4-C466E88C4AC3}" type="presParOf" srcId="{F9A8F91C-74B7-421E-8E2B-E1F195EF80E1}" destId="{7B01DB0B-AD84-45B9-AF8A-8B2C628397C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24A5-D8B4-4A5E-878C-EC47F2F74448}">
      <dsp:nvSpPr>
        <dsp:cNvPr id="0" name=""/>
        <dsp:cNvSpPr/>
      </dsp:nvSpPr>
      <dsp:spPr>
        <a:xfrm>
          <a:off x="3942053" y="33937"/>
          <a:ext cx="1638650" cy="116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Tokenization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42053" y="33937"/>
        <a:ext cx="1638650" cy="1161867"/>
      </dsp:txXfrm>
    </dsp:sp>
    <dsp:sp modelId="{2E7E30D1-20BB-4FB1-B7F1-9C5CB6C87C4A}">
      <dsp:nvSpPr>
        <dsp:cNvPr id="0" name=""/>
        <dsp:cNvSpPr/>
      </dsp:nvSpPr>
      <dsp:spPr>
        <a:xfrm>
          <a:off x="1445967" y="163"/>
          <a:ext cx="4357868" cy="4357868"/>
        </a:xfrm>
        <a:prstGeom prst="circularArrow">
          <a:avLst>
            <a:gd name="adj1" fmla="val 5199"/>
            <a:gd name="adj2" fmla="val 335826"/>
            <a:gd name="adj3" fmla="val 21293596"/>
            <a:gd name="adj4" fmla="val 19765929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24563-3698-4D9F-A19A-02317DD7E5A5}">
      <dsp:nvSpPr>
        <dsp:cNvPr id="0" name=""/>
        <dsp:cNvSpPr/>
      </dsp:nvSpPr>
      <dsp:spPr>
        <a:xfrm>
          <a:off x="4673929" y="2195645"/>
          <a:ext cx="1579662" cy="116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Bag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-of-Words and Tf-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Idf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3929" y="2195645"/>
        <a:ext cx="1579662" cy="1161867"/>
      </dsp:txXfrm>
    </dsp:sp>
    <dsp:sp modelId="{67181DC0-C60C-444C-BDB9-86B319FB8993}">
      <dsp:nvSpPr>
        <dsp:cNvPr id="0" name=""/>
        <dsp:cNvSpPr/>
      </dsp:nvSpPr>
      <dsp:spPr>
        <a:xfrm>
          <a:off x="1445967" y="163"/>
          <a:ext cx="4357868" cy="4357868"/>
        </a:xfrm>
        <a:prstGeom prst="circularArrow">
          <a:avLst>
            <a:gd name="adj1" fmla="val 5199"/>
            <a:gd name="adj2" fmla="val 335826"/>
            <a:gd name="adj3" fmla="val 3833983"/>
            <a:gd name="adj4" fmla="val 2253095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C8E19-FB0C-47F4-A532-620D895A6689}">
      <dsp:nvSpPr>
        <dsp:cNvPr id="0" name=""/>
        <dsp:cNvSpPr/>
      </dsp:nvSpPr>
      <dsp:spPr>
        <a:xfrm>
          <a:off x="2947679" y="3531654"/>
          <a:ext cx="1354446" cy="116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Word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47679" y="3531654"/>
        <a:ext cx="1354446" cy="1161867"/>
      </dsp:txXfrm>
    </dsp:sp>
    <dsp:sp modelId="{38A59C02-5D4B-4BD3-9C6F-B8E5EF55AFF3}">
      <dsp:nvSpPr>
        <dsp:cNvPr id="0" name=""/>
        <dsp:cNvSpPr/>
      </dsp:nvSpPr>
      <dsp:spPr>
        <a:xfrm>
          <a:off x="1445967" y="163"/>
          <a:ext cx="4357868" cy="4357868"/>
        </a:xfrm>
        <a:prstGeom prst="circularArrow">
          <a:avLst>
            <a:gd name="adj1" fmla="val 5199"/>
            <a:gd name="adj2" fmla="val 335826"/>
            <a:gd name="adj3" fmla="val 8211079"/>
            <a:gd name="adj4" fmla="val 6630191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561E3-823E-4C49-B1B5-ADE3ED382AAA}">
      <dsp:nvSpPr>
        <dsp:cNvPr id="0" name=""/>
        <dsp:cNvSpPr/>
      </dsp:nvSpPr>
      <dsp:spPr>
        <a:xfrm>
          <a:off x="1067957" y="2195645"/>
          <a:ext cx="1436172" cy="116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Sentence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67957" y="2195645"/>
        <a:ext cx="1436172" cy="1161867"/>
      </dsp:txXfrm>
    </dsp:sp>
    <dsp:sp modelId="{66EF258B-5254-4431-AB2E-65503CFDF7A2}">
      <dsp:nvSpPr>
        <dsp:cNvPr id="0" name=""/>
        <dsp:cNvSpPr/>
      </dsp:nvSpPr>
      <dsp:spPr>
        <a:xfrm>
          <a:off x="1445967" y="163"/>
          <a:ext cx="4357868" cy="4357868"/>
        </a:xfrm>
        <a:prstGeom prst="circularArrow">
          <a:avLst>
            <a:gd name="adj1" fmla="val 5199"/>
            <a:gd name="adj2" fmla="val 335826"/>
            <a:gd name="adj3" fmla="val 12298245"/>
            <a:gd name="adj4" fmla="val 10770578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97F7A-55F5-47D2-9036-B277B90FE020}">
      <dsp:nvSpPr>
        <dsp:cNvPr id="0" name=""/>
        <dsp:cNvSpPr/>
      </dsp:nvSpPr>
      <dsp:spPr>
        <a:xfrm>
          <a:off x="1808802" y="33937"/>
          <a:ext cx="1359245" cy="116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Contextual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08802" y="33937"/>
        <a:ext cx="1359245" cy="1161867"/>
      </dsp:txXfrm>
    </dsp:sp>
    <dsp:sp modelId="{C51B8212-CABF-4178-A894-0EE0DF4659AE}">
      <dsp:nvSpPr>
        <dsp:cNvPr id="0" name=""/>
        <dsp:cNvSpPr/>
      </dsp:nvSpPr>
      <dsp:spPr>
        <a:xfrm>
          <a:off x="1445967" y="163"/>
          <a:ext cx="4357868" cy="4357868"/>
        </a:xfrm>
        <a:prstGeom prst="circularArrow">
          <a:avLst>
            <a:gd name="adj1" fmla="val 5199"/>
            <a:gd name="adj2" fmla="val 335826"/>
            <a:gd name="adj3" fmla="val 16430629"/>
            <a:gd name="adj4" fmla="val 15379958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E6C6D-2BAD-4ED5-B6D0-7761444F4E4C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Marketing</a:t>
          </a:r>
          <a:endParaRPr lang="en-GB" sz="2100" kern="1200" dirty="0"/>
        </a:p>
      </dsp:txBody>
      <dsp:txXfrm>
        <a:off x="3230487" y="59640"/>
        <a:ext cx="1667024" cy="1044029"/>
      </dsp:txXfrm>
    </dsp:sp>
    <dsp:sp modelId="{5C6FEADC-EAA3-4BF2-B57C-68ADE6EDAECA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12328" y="183458"/>
              </a:moveTo>
              <a:arcTo wR="2310126" hR="2310126" stAng="17579295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E1C6E-B271-4B4C-A394-CD217ED91F77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Underwriting</a:t>
          </a:r>
          <a:endParaRPr lang="en-GB" sz="2100" kern="1200" dirty="0"/>
        </a:p>
      </dsp:txBody>
      <dsp:txXfrm>
        <a:off x="5427548" y="1655898"/>
        <a:ext cx="1667024" cy="1044029"/>
      </dsp:txXfrm>
    </dsp:sp>
    <dsp:sp modelId="{EA3E1FA4-A09E-469D-93E2-F028750B06E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8F0E1-748F-4452-94B9-2F9314A2AC9E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Claims</a:t>
          </a:r>
          <a:endParaRPr lang="en-GB" sz="2100" kern="1200" dirty="0"/>
        </a:p>
      </dsp:txBody>
      <dsp:txXfrm>
        <a:off x="4588345" y="4238698"/>
        <a:ext cx="1667024" cy="1044029"/>
      </dsp:txXfrm>
    </dsp:sp>
    <dsp:sp modelId="{9BF5D155-5F6E-4AB2-9E3C-999114335695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DBB23-C745-447B-8C9C-74721C0F117F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Reserving</a:t>
          </a:r>
          <a:endParaRPr lang="en-GB" sz="2100" kern="1200" dirty="0"/>
        </a:p>
      </dsp:txBody>
      <dsp:txXfrm>
        <a:off x="1872629" y="4238698"/>
        <a:ext cx="1667024" cy="1044029"/>
      </dsp:txXfrm>
    </dsp:sp>
    <dsp:sp modelId="{46942D3C-AF87-414B-9A0B-E9960544596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CC00E-834C-4FFF-9302-95FB98BF7BAD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Risk</a:t>
          </a:r>
          <a:endParaRPr lang="en-GB" sz="2100" kern="1200" dirty="0"/>
        </a:p>
      </dsp:txBody>
      <dsp:txXfrm>
        <a:off x="1033427" y="1655898"/>
        <a:ext cx="1667024" cy="1044029"/>
      </dsp:txXfrm>
    </dsp:sp>
    <dsp:sp modelId="{D5291487-F705-409B-9B56-CD2EF3AEA915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02763" y="1006803"/>
              </a:moveTo>
              <a:arcTo wR="2310126" hR="2310126" stAng="12860714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AE3D9-F97F-43BA-8AC7-9BAD21121F89}">
      <dsp:nvSpPr>
        <dsp:cNvPr id="0" name=""/>
        <dsp:cNvSpPr/>
      </dsp:nvSpPr>
      <dsp:spPr>
        <a:xfrm>
          <a:off x="1926322" y="214758"/>
          <a:ext cx="4262139" cy="148018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E1B19-69EA-43E7-86C5-36BD1233A11E}">
      <dsp:nvSpPr>
        <dsp:cNvPr id="0" name=""/>
        <dsp:cNvSpPr/>
      </dsp:nvSpPr>
      <dsp:spPr>
        <a:xfrm>
          <a:off x="3651002" y="3839229"/>
          <a:ext cx="825995" cy="52863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33F8-5C2A-47C7-A9F3-28D1FCD65B1F}">
      <dsp:nvSpPr>
        <dsp:cNvPr id="0" name=""/>
        <dsp:cNvSpPr/>
      </dsp:nvSpPr>
      <dsp:spPr>
        <a:xfrm>
          <a:off x="2081609" y="4262139"/>
          <a:ext cx="3964780" cy="991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Exploratory</a:t>
          </a:r>
          <a:r>
            <a:rPr lang="it-IT" sz="2000" b="1" kern="1200" dirty="0">
              <a:latin typeface="Arial" panose="020B0604020202020204" pitchFamily="34" charset="0"/>
              <a:cs typeface="Arial" panose="020B0604020202020204" pitchFamily="34" charset="0"/>
            </a:rPr>
            <a:t> Data Analysis</a:t>
          </a:r>
          <a:endParaRPr lang="en-GB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81609" y="4262139"/>
        <a:ext cx="3964780" cy="991195"/>
      </dsp:txXfrm>
    </dsp:sp>
    <dsp:sp modelId="{F900DE56-0286-48AA-9E75-9AF95E2F3AA1}">
      <dsp:nvSpPr>
        <dsp:cNvPr id="0" name=""/>
        <dsp:cNvSpPr/>
      </dsp:nvSpPr>
      <dsp:spPr>
        <a:xfrm>
          <a:off x="3397254" y="1809261"/>
          <a:ext cx="1644065" cy="1486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WordCloud</a:t>
          </a:r>
          <a:endParaRPr lang="en-GB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38022" y="2026997"/>
        <a:ext cx="1162529" cy="1051320"/>
      </dsp:txXfrm>
    </dsp:sp>
    <dsp:sp modelId="{EC30142E-B93A-42A9-BDC7-BBBF37191B61}">
      <dsp:nvSpPr>
        <dsp:cNvPr id="0" name=""/>
        <dsp:cNvSpPr/>
      </dsp:nvSpPr>
      <dsp:spPr>
        <a:xfrm>
          <a:off x="2412008" y="693836"/>
          <a:ext cx="1486792" cy="1486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Length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Analysis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29744" y="911572"/>
        <a:ext cx="1051320" cy="1051320"/>
      </dsp:txXfrm>
    </dsp:sp>
    <dsp:sp modelId="{CB5253A5-FBEA-44DE-AE32-656AF9CCB56E}">
      <dsp:nvSpPr>
        <dsp:cNvPr id="0" name=""/>
        <dsp:cNvSpPr/>
      </dsp:nvSpPr>
      <dsp:spPr>
        <a:xfrm>
          <a:off x="3810094" y="334363"/>
          <a:ext cx="1730284" cy="1486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Language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Detection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63488" y="552099"/>
        <a:ext cx="1223496" cy="1051320"/>
      </dsp:txXfrm>
    </dsp:sp>
    <dsp:sp modelId="{759BC652-1982-4AC2-9F10-7693FAF95B8E}">
      <dsp:nvSpPr>
        <dsp:cNvPr id="0" name=""/>
        <dsp:cNvSpPr/>
      </dsp:nvSpPr>
      <dsp:spPr>
        <a:xfrm>
          <a:off x="1751211" y="33039"/>
          <a:ext cx="4625577" cy="370046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5B2BB-7140-410F-8B02-3B133B873DD7}">
      <dsp:nvSpPr>
        <dsp:cNvPr id="0" name=""/>
        <dsp:cNvSpPr/>
      </dsp:nvSpPr>
      <dsp:spPr>
        <a:xfrm>
          <a:off x="3988792" y="2441029"/>
          <a:ext cx="3309143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3309143" y="268303"/>
              </a:lnTo>
              <a:lnTo>
                <a:pt x="3309143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784B4-D005-4D94-B10F-50EF4754DD71}">
      <dsp:nvSpPr>
        <dsp:cNvPr id="0" name=""/>
        <dsp:cNvSpPr/>
      </dsp:nvSpPr>
      <dsp:spPr>
        <a:xfrm>
          <a:off x="3988792" y="2441029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1654571" y="268303"/>
              </a:lnTo>
              <a:lnTo>
                <a:pt x="1654571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3CB13-C38D-4C02-A48F-CF23547EF9EC}">
      <dsp:nvSpPr>
        <dsp:cNvPr id="0" name=""/>
        <dsp:cNvSpPr/>
      </dsp:nvSpPr>
      <dsp:spPr>
        <a:xfrm>
          <a:off x="3943072" y="2441029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95A82-CC60-4F75-92B9-6FED2DAB1847}">
      <dsp:nvSpPr>
        <dsp:cNvPr id="0" name=""/>
        <dsp:cNvSpPr/>
      </dsp:nvSpPr>
      <dsp:spPr>
        <a:xfrm>
          <a:off x="2334220" y="2441029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1654571" y="0"/>
              </a:moveTo>
              <a:lnTo>
                <a:pt x="1654571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E3082-DC52-4E8E-9355-B7B209589E89}">
      <dsp:nvSpPr>
        <dsp:cNvPr id="0" name=""/>
        <dsp:cNvSpPr/>
      </dsp:nvSpPr>
      <dsp:spPr>
        <a:xfrm>
          <a:off x="679648" y="2441029"/>
          <a:ext cx="3309143" cy="393712"/>
        </a:xfrm>
        <a:custGeom>
          <a:avLst/>
          <a:gdLst/>
          <a:ahLst/>
          <a:cxnLst/>
          <a:rect l="0" t="0" r="0" b="0"/>
          <a:pathLst>
            <a:path>
              <a:moveTo>
                <a:pt x="3309143" y="0"/>
              </a:moveTo>
              <a:lnTo>
                <a:pt x="3309143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76D04-0A9D-4E15-9032-5E87F75964CF}">
      <dsp:nvSpPr>
        <dsp:cNvPr id="0" name=""/>
        <dsp:cNvSpPr/>
      </dsp:nvSpPr>
      <dsp:spPr>
        <a:xfrm>
          <a:off x="3311921" y="1581404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57B8-1807-4D4B-88C2-8F6877F42332}">
      <dsp:nvSpPr>
        <dsp:cNvPr id="0" name=""/>
        <dsp:cNvSpPr/>
      </dsp:nvSpPr>
      <dsp:spPr>
        <a:xfrm>
          <a:off x="3462337" y="1724299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Text Analysis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87515" y="1749477"/>
        <a:ext cx="1303384" cy="809269"/>
      </dsp:txXfrm>
    </dsp:sp>
    <dsp:sp modelId="{12133B52-7551-4F0A-877A-0AEECDAACD18}">
      <dsp:nvSpPr>
        <dsp:cNvPr id="0" name=""/>
        <dsp:cNvSpPr/>
      </dsp:nvSpPr>
      <dsp:spPr>
        <a:xfrm>
          <a:off x="2778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6D911-EECF-4745-9735-2632190FDE37}">
      <dsp:nvSpPr>
        <dsp:cNvPr id="0" name=""/>
        <dsp:cNvSpPr/>
      </dsp:nvSpPr>
      <dsp:spPr>
        <a:xfrm>
          <a:off x="153193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NER &amp; POS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8371" y="3002815"/>
        <a:ext cx="1303384" cy="809269"/>
      </dsp:txXfrm>
    </dsp:sp>
    <dsp:sp modelId="{CA8F6152-0AB8-4BD1-A77F-4534E332780D}">
      <dsp:nvSpPr>
        <dsp:cNvPr id="0" name=""/>
        <dsp:cNvSpPr/>
      </dsp:nvSpPr>
      <dsp:spPr>
        <a:xfrm>
          <a:off x="1657350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6BFA6-D334-47D1-91F1-9CE43C4931BD}">
      <dsp:nvSpPr>
        <dsp:cNvPr id="0" name=""/>
        <dsp:cNvSpPr/>
      </dsp:nvSpPr>
      <dsp:spPr>
        <a:xfrm>
          <a:off x="1807765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Text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cleaning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32943" y="3002815"/>
        <a:ext cx="1303384" cy="809269"/>
      </dsp:txXfrm>
    </dsp:sp>
    <dsp:sp modelId="{2E849D09-0E52-43AF-B571-BFD1D2F8B72D}">
      <dsp:nvSpPr>
        <dsp:cNvPr id="0" name=""/>
        <dsp:cNvSpPr/>
      </dsp:nvSpPr>
      <dsp:spPr>
        <a:xfrm>
          <a:off x="3311921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25AF3-705C-4812-BD0C-39BB86B3EB30}">
      <dsp:nvSpPr>
        <dsp:cNvPr id="0" name=""/>
        <dsp:cNvSpPr/>
      </dsp:nvSpPr>
      <dsp:spPr>
        <a:xfrm>
          <a:off x="3462337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N-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grams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87515" y="3002815"/>
        <a:ext cx="1303384" cy="809269"/>
      </dsp:txXfrm>
    </dsp:sp>
    <dsp:sp modelId="{8A88D750-76E3-473B-BB8B-BB3A18CDF63C}">
      <dsp:nvSpPr>
        <dsp:cNvPr id="0" name=""/>
        <dsp:cNvSpPr/>
      </dsp:nvSpPr>
      <dsp:spPr>
        <a:xfrm>
          <a:off x="4966493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3AB6D-CA37-44FE-9DA7-3B00CE91E8BD}">
      <dsp:nvSpPr>
        <dsp:cNvPr id="0" name=""/>
        <dsp:cNvSpPr/>
      </dsp:nvSpPr>
      <dsp:spPr>
        <a:xfrm>
          <a:off x="5116909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Topic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modelling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42087" y="3002815"/>
        <a:ext cx="1303384" cy="809269"/>
      </dsp:txXfrm>
    </dsp:sp>
    <dsp:sp modelId="{360F979A-F634-43DD-A67E-68DF9AFB91E0}">
      <dsp:nvSpPr>
        <dsp:cNvPr id="0" name=""/>
        <dsp:cNvSpPr/>
      </dsp:nvSpPr>
      <dsp:spPr>
        <a:xfrm>
          <a:off x="6621065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1BBC2-2A57-49F4-B74F-28A1799DF796}">
      <dsp:nvSpPr>
        <dsp:cNvPr id="0" name=""/>
        <dsp:cNvSpPr/>
      </dsp:nvSpPr>
      <dsp:spPr>
        <a:xfrm>
          <a:off x="6771481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Word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96659" y="3002815"/>
        <a:ext cx="1303384" cy="8092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8187A-8644-4F72-A483-96F31D53150A}">
      <dsp:nvSpPr>
        <dsp:cNvPr id="0" name=""/>
        <dsp:cNvSpPr/>
      </dsp:nvSpPr>
      <dsp:spPr>
        <a:xfrm>
          <a:off x="592693" y="0"/>
          <a:ext cx="6717188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60A91-1367-4451-A787-D051C216C0B0}">
      <dsp:nvSpPr>
        <dsp:cNvPr id="0" name=""/>
        <dsp:cNvSpPr/>
      </dsp:nvSpPr>
      <dsp:spPr>
        <a:xfrm>
          <a:off x="0" y="1625600"/>
          <a:ext cx="1724829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Normalize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text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199" y="1709799"/>
        <a:ext cx="1556431" cy="1999068"/>
      </dsp:txXfrm>
    </dsp:sp>
    <dsp:sp modelId="{8232DC41-3C72-4B2D-912F-679E7081D499}">
      <dsp:nvSpPr>
        <dsp:cNvPr id="0" name=""/>
        <dsp:cNvSpPr/>
      </dsp:nvSpPr>
      <dsp:spPr>
        <a:xfrm>
          <a:off x="2015264" y="1625600"/>
          <a:ext cx="1724829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Remove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unicode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characters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99463" y="1709799"/>
        <a:ext cx="1556431" cy="1999068"/>
      </dsp:txXfrm>
    </dsp:sp>
    <dsp:sp modelId="{FEC208D9-14C5-4BE7-99AC-C711FC5C4981}">
      <dsp:nvSpPr>
        <dsp:cNvPr id="0" name=""/>
        <dsp:cNvSpPr/>
      </dsp:nvSpPr>
      <dsp:spPr>
        <a:xfrm>
          <a:off x="4027565" y="1625600"/>
          <a:ext cx="1724829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Remove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stopwords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1764" y="1709799"/>
        <a:ext cx="1556431" cy="1999068"/>
      </dsp:txXfrm>
    </dsp:sp>
    <dsp:sp modelId="{7B01DB0B-AD84-45B9-AF8A-8B2C628397C4}">
      <dsp:nvSpPr>
        <dsp:cNvPr id="0" name=""/>
        <dsp:cNvSpPr/>
      </dsp:nvSpPr>
      <dsp:spPr>
        <a:xfrm>
          <a:off x="6039866" y="1625600"/>
          <a:ext cx="1859745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Stemming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Lemmatization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30651" y="1716385"/>
        <a:ext cx="1678175" cy="1985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24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00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22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87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2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86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05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77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67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1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13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878F-4287-45E2-BDA0-F67B2B402890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2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laudio1975/SWISSTEXT_202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udio1975/SWISSTEXT_2022/blob/main/NLP_text_classification.ipynb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3.05794" TargetMode="External"/><Relationship Id="rId3" Type="http://schemas.openxmlformats.org/officeDocument/2006/relationships/hyperlink" Target="https://github.com/MaartenGr/BERTopic" TargetMode="External"/><Relationship Id="rId7" Type="http://schemas.openxmlformats.org/officeDocument/2006/relationships/hyperlink" Target="https://arxiv.org/abs/1810.0480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abs/1706.03762" TargetMode="External"/><Relationship Id="rId5" Type="http://schemas.openxmlformats.org/officeDocument/2006/relationships/hyperlink" Target="https://github.com/claudio1975/SWISSTEXT_2022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arxiv.org/abs/2010.00462" TargetMode="External"/><Relationship Id="rId9" Type="http://schemas.openxmlformats.org/officeDocument/2006/relationships/hyperlink" Target="https://arxiv.org/abs/2004.1070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c.giancaterino@gmail.com" TargetMode="External"/><Relationship Id="rId5" Type="http://schemas.openxmlformats.org/officeDocument/2006/relationships/hyperlink" Target="https://www.linkedin.com/in/claudiods/" TargetMode="External"/><Relationship Id="rId4" Type="http://schemas.openxmlformats.org/officeDocument/2006/relationships/hyperlink" Target="https://github.com/claudio197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udio1975/SWISSTEXT_2022/blob/main/NLP_EDA.ipynb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udio1975/SWISSTEXT_2022/blob/main/NLP_text_analysis.ipyn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sp>
        <p:nvSpPr>
          <p:cNvPr id="16" name="Google Shape;58;p13">
            <a:extLst>
              <a:ext uri="{FF2B5EF4-FFF2-40B4-BE49-F238E27FC236}">
                <a16:creationId xmlns:a16="http://schemas.microsoft.com/office/drawing/2014/main" id="{86D66095-B2FD-4273-8D9B-F63D27900776}"/>
              </a:ext>
            </a:extLst>
          </p:cNvPr>
          <p:cNvSpPr txBox="1">
            <a:spLocks/>
          </p:cNvSpPr>
          <p:nvPr/>
        </p:nvSpPr>
        <p:spPr>
          <a:xfrm>
            <a:off x="1322773" y="1400881"/>
            <a:ext cx="10292179" cy="16870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solidFill>
                  <a:srgbClr val="00B0F0"/>
                </a:solidFill>
                <a:latin typeface="Berlin Sans FB Demi" panose="020E0802020502020306" pitchFamily="34" charset="0"/>
              </a:rPr>
              <a:t>NLP and Insurance Workshop</a:t>
            </a:r>
            <a:br>
              <a:rPr lang="en-US" sz="2400" b="1" dirty="0">
                <a:solidFill>
                  <a:srgbClr val="00B050"/>
                </a:solidFill>
                <a:latin typeface="Berlin Sans FB Demi" panose="020E0802020502020306" pitchFamily="34" charset="0"/>
              </a:rPr>
            </a:br>
            <a:endParaRPr lang="en-US" sz="2400" dirty="0">
              <a:solidFill>
                <a:srgbClr val="00B05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ABF5D0-7569-D1F2-2E62-7D9CC6597F1F}"/>
              </a:ext>
            </a:extLst>
          </p:cNvPr>
          <p:cNvSpPr txBox="1"/>
          <p:nvPr/>
        </p:nvSpPr>
        <p:spPr>
          <a:xfrm>
            <a:off x="7174992" y="4995454"/>
            <a:ext cx="4835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8th, 2022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C0632B-9C41-675A-B96E-A2DFA250C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" y="2878884"/>
            <a:ext cx="2658122" cy="26581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1030C5-72D5-D595-DBE6-EB89CF32CAFB}"/>
              </a:ext>
            </a:extLst>
          </p:cNvPr>
          <p:cNvSpPr txBox="1"/>
          <p:nvPr/>
        </p:nvSpPr>
        <p:spPr>
          <a:xfrm>
            <a:off x="621436" y="5707374"/>
            <a:ext cx="523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claudio1975/SWISSTEXT_2022 (github.com)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3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A0FCDC4-F908-20F6-CF42-5B730F69D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923586"/>
              </p:ext>
            </p:extLst>
          </p:nvPr>
        </p:nvGraphicFramePr>
        <p:xfrm>
          <a:off x="2247099" y="3685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023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9E54BC-7D11-9EED-6314-BCEAA37B41D2}"/>
              </a:ext>
            </a:extLst>
          </p:cNvPr>
          <p:cNvSpPr txBox="1"/>
          <p:nvPr/>
        </p:nvSpPr>
        <p:spPr>
          <a:xfrm>
            <a:off x="2406588" y="348991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Named Entity Recognition (NER)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AFD4E9-BA53-0775-95A7-3D94D2D0E0E0}"/>
              </a:ext>
            </a:extLst>
          </p:cNvPr>
          <p:cNvSpPr txBox="1"/>
          <p:nvPr/>
        </p:nvSpPr>
        <p:spPr>
          <a:xfrm>
            <a:off x="1606858" y="1020932"/>
            <a:ext cx="1046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named entity is a proper noun that refers to a specific entity like location, person, organization...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Named Entity Recognition 2">
            <a:extLst>
              <a:ext uri="{FF2B5EF4-FFF2-40B4-BE49-F238E27FC236}">
                <a16:creationId xmlns:a16="http://schemas.microsoft.com/office/drawing/2014/main" id="{DCEEF743-2EC6-662E-9564-E8944017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48" y="1762958"/>
            <a:ext cx="11487704" cy="172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Spacy Part of Speech (POS) Tagging">
            <a:extLst>
              <a:ext uri="{FF2B5EF4-FFF2-40B4-BE49-F238E27FC236}">
                <a16:creationId xmlns:a16="http://schemas.microsoft.com/office/drawing/2014/main" id="{F38C3BB8-047D-E747-15E0-C5D8F84C8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0" descr="Spacy Part of Speech (POS) Tagging">
            <a:extLst>
              <a:ext uri="{FF2B5EF4-FFF2-40B4-BE49-F238E27FC236}">
                <a16:creationId xmlns:a16="http://schemas.microsoft.com/office/drawing/2014/main" id="{59746E83-1369-820D-D806-8C2537BC1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AFD377-45E1-0150-811C-054FBC114784}"/>
              </a:ext>
            </a:extLst>
          </p:cNvPr>
          <p:cNvSpPr txBox="1"/>
          <p:nvPr/>
        </p:nvSpPr>
        <p:spPr>
          <a:xfrm>
            <a:off x="2406588" y="3754800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 Speech tagging (POS) Tagging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4B53B6-9B48-0FF4-94AC-B4D53E1B1AED}"/>
              </a:ext>
            </a:extLst>
          </p:cNvPr>
          <p:cNvSpPr txBox="1"/>
          <p:nvPr/>
        </p:nvSpPr>
        <p:spPr>
          <a:xfrm>
            <a:off x="199749" y="4296044"/>
            <a:ext cx="112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part of speech tagging is the process of marking a word in the text to a particular part of speech based on both its context and definition like 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 nouns, verbs, adjectives, adverbs...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2" name="Picture 14" descr="Part Of Speech Tagging &amp; Named Entity Recognition — NLP Python">
            <a:extLst>
              <a:ext uri="{FF2B5EF4-FFF2-40B4-BE49-F238E27FC236}">
                <a16:creationId xmlns:a16="http://schemas.microsoft.com/office/drawing/2014/main" id="{0EBC04CB-0174-B76B-4874-5A1281AA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74" y="5141127"/>
            <a:ext cx="6359555" cy="12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94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C2E41D09-929D-16E2-8ED0-6320821AE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312122"/>
              </p:ext>
            </p:extLst>
          </p:nvPr>
        </p:nvGraphicFramePr>
        <p:xfrm>
          <a:off x="2041525" y="938741"/>
          <a:ext cx="79025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9E54BC-7D11-9EED-6314-BCEAA37B41D2}"/>
              </a:ext>
            </a:extLst>
          </p:cNvPr>
          <p:cNvSpPr txBox="1"/>
          <p:nvPr/>
        </p:nvSpPr>
        <p:spPr>
          <a:xfrm>
            <a:off x="3276600" y="352425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Basic steps on text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9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9E54BC-7D11-9EED-6314-BCEAA37B41D2}"/>
              </a:ext>
            </a:extLst>
          </p:cNvPr>
          <p:cNvSpPr txBox="1"/>
          <p:nvPr/>
        </p:nvSpPr>
        <p:spPr>
          <a:xfrm>
            <a:off x="3276600" y="352425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grams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AFD4E9-BA53-0775-95A7-3D94D2D0E0E0}"/>
              </a:ext>
            </a:extLst>
          </p:cNvPr>
          <p:cNvSpPr txBox="1"/>
          <p:nvPr/>
        </p:nvSpPr>
        <p:spPr>
          <a:xfrm>
            <a:off x="2618913" y="1020932"/>
            <a:ext cx="7803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-gram is a contiguous sequence of n items generated from a given sample of text where the items can be words. </a:t>
            </a:r>
          </a:p>
          <a:p>
            <a:pPr algn="just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numerical prefixes, an n-gram of size equal 1 is referred to a one word, an n-gram of size equal 2 is referred to two words, and so on.</a:t>
            </a:r>
          </a:p>
          <a:p>
            <a:pPr algn="just"/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the sentence: “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Either my way or no way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it can be split in different n-grams.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ltk ngrams">
            <a:extLst>
              <a:ext uri="{FF2B5EF4-FFF2-40B4-BE49-F238E27FC236}">
                <a16:creationId xmlns:a16="http://schemas.microsoft.com/office/drawing/2014/main" id="{099B1B0B-A0F7-B517-6BCB-8A4B50B09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13" y="3579364"/>
            <a:ext cx="7254725" cy="20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9E54BC-7D11-9EED-6314-BCEAA37B41D2}"/>
              </a:ext>
            </a:extLst>
          </p:cNvPr>
          <p:cNvSpPr txBox="1"/>
          <p:nvPr/>
        </p:nvSpPr>
        <p:spPr>
          <a:xfrm>
            <a:off x="3276600" y="352425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18CBCF-899F-447B-A597-23ED0E6CF6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0528" y="1150589"/>
            <a:ext cx="7778288" cy="500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947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9E54BC-7D11-9EED-6314-BCEAA37B41D2}"/>
              </a:ext>
            </a:extLst>
          </p:cNvPr>
          <p:cNvSpPr txBox="1"/>
          <p:nvPr/>
        </p:nvSpPr>
        <p:spPr>
          <a:xfrm>
            <a:off x="3276600" y="352425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94CC88-9896-6B0A-7FC8-70BA0AB63FD5}"/>
              </a:ext>
            </a:extLst>
          </p:cNvPr>
          <p:cNvSpPr txBox="1"/>
          <p:nvPr/>
        </p:nvSpPr>
        <p:spPr>
          <a:xfrm>
            <a:off x="1713390" y="896645"/>
            <a:ext cx="997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Topic modelling is a form of unsupervised learning that identifies hidden relationships in text.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204D0D6-8178-4CFF-9CBF-A1A7D3E8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773" y="1894474"/>
            <a:ext cx="3308118" cy="274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8B97AEA-23E3-9404-D637-62267F4B9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2" y="2215053"/>
            <a:ext cx="8016386" cy="40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D7800B-34CE-4810-8985-133978D371E1}"/>
              </a:ext>
            </a:extLst>
          </p:cNvPr>
          <p:cNvSpPr txBox="1"/>
          <p:nvPr/>
        </p:nvSpPr>
        <p:spPr>
          <a:xfrm>
            <a:off x="2061028" y="2188181"/>
            <a:ext cx="8069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it-IT" sz="6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GB" sz="6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7D9EF4-8268-D6AF-B455-C71B792217E9}"/>
              </a:ext>
            </a:extLst>
          </p:cNvPr>
          <p:cNvSpPr txBox="1"/>
          <p:nvPr/>
        </p:nvSpPr>
        <p:spPr>
          <a:xfrm>
            <a:off x="942975" y="4011702"/>
            <a:ext cx="962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SWISSTEXT_2022/</a:t>
            </a:r>
            <a:r>
              <a:rPr lang="en-GB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NLP_text_classification.ipynb</a:t>
            </a: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 main · claudio1975/SWISSTEXT_2022 (github.com)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60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8A369BB-D2C1-2CC2-2807-7BA70BC0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97" y="168394"/>
            <a:ext cx="6122050" cy="310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93E9FA-0DF3-D9D1-AD68-A52DBF05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7" y="3601608"/>
            <a:ext cx="70104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FD9D19-43CA-5068-D9A9-8785B6CD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567" y="3535682"/>
            <a:ext cx="4623001" cy="23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23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9E54BC-7D11-9EED-6314-BCEAA37B41D2}"/>
              </a:ext>
            </a:extLst>
          </p:cNvPr>
          <p:cNvSpPr txBox="1"/>
          <p:nvPr/>
        </p:nvSpPr>
        <p:spPr>
          <a:xfrm>
            <a:off x="1597981" y="263647"/>
            <a:ext cx="1004064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endParaRPr lang="en-GB" dirty="0">
              <a:hlinkClick r:id="rId4"/>
            </a:endParaRPr>
          </a:p>
          <a:p>
            <a:endParaRPr lang="en-GB" dirty="0">
              <a:hlinkClick r:id="rId4"/>
            </a:endParaRPr>
          </a:p>
          <a:p>
            <a:endParaRPr lang="en-GB" dirty="0">
              <a:hlinkClick r:id="rId4"/>
            </a:endParaRPr>
          </a:p>
          <a:p>
            <a:endParaRPr lang="en-GB" dirty="0">
              <a:hlinkClick r:id="rId4"/>
            </a:endParaRPr>
          </a:p>
          <a:p>
            <a:endParaRPr lang="en-GB" dirty="0">
              <a:hlinkClick r:id="rId4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claudio1975/SWISSTEXT_2022 (github.com)</a:t>
            </a:r>
            <a:endParaRPr lang="en-GB" dirty="0">
              <a:solidFill>
                <a:srgbClr val="0563C1"/>
              </a:solidFill>
              <a:latin typeface="Arial" panose="020B060402020202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https://www.kaggle.com/competitions/nlp-getting-started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[2010.00462] A survey on natural language processing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and applications in insurance (arxiv.org)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[1706.03762] Attention Is All You Need (arxiv.org)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[1810.04805] BERT: Pre-training of Deep Bidirectional Transformers for Language Understanding (arxiv.org)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[2203.05794]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BERTopic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Neural topic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with a class-based TF-IDF procedure (arxiv.org)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[2004.10703]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ktrain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Low-Code Library for Augmented Machine Learning (arxiv.org)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146B0FF-A583-F949-88A9-49BA47D4D3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00" y="723530"/>
            <a:ext cx="9022862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7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470E375-CA1C-99CD-4FAD-45D93B8C0864}"/>
              </a:ext>
            </a:extLst>
          </p:cNvPr>
          <p:cNvSpPr txBox="1"/>
          <p:nvPr/>
        </p:nvSpPr>
        <p:spPr>
          <a:xfrm>
            <a:off x="2902998" y="1926454"/>
            <a:ext cx="5308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???</a:t>
            </a:r>
            <a:endParaRPr lang="en-GB" sz="8000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5D35A3-5F5D-E75B-8124-DB4CF454E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0" y="2947386"/>
            <a:ext cx="2589620" cy="258962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E18D52-1F64-9DA8-2320-F7B942813AF4}"/>
              </a:ext>
            </a:extLst>
          </p:cNvPr>
          <p:cNvSpPr txBox="1"/>
          <p:nvPr/>
        </p:nvSpPr>
        <p:spPr>
          <a:xfrm>
            <a:off x="4039340" y="4793942"/>
            <a:ext cx="7696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claudio1975 (claudio) (github.com)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Claudio Giorgio Giancaterino | LinkedIn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c.giancaterino@gmail.com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7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29E3FB-1755-845E-AE44-59A1E935E10A}"/>
              </a:ext>
            </a:extLst>
          </p:cNvPr>
          <p:cNvSpPr txBox="1"/>
          <p:nvPr/>
        </p:nvSpPr>
        <p:spPr>
          <a:xfrm>
            <a:off x="3910860" y="2336393"/>
            <a:ext cx="68797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Roadmap: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NLP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NLP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Insurance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Text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32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D7800B-34CE-4810-8985-133978D371E1}"/>
              </a:ext>
            </a:extLst>
          </p:cNvPr>
          <p:cNvSpPr txBox="1"/>
          <p:nvPr/>
        </p:nvSpPr>
        <p:spPr>
          <a:xfrm>
            <a:off x="2149928" y="2712056"/>
            <a:ext cx="8069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6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NLP ?</a:t>
            </a:r>
            <a:endParaRPr lang="en-GB" sz="6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0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29E3FB-1755-845E-AE44-59A1E935E10A}"/>
              </a:ext>
            </a:extLst>
          </p:cNvPr>
          <p:cNvSpPr txBox="1"/>
          <p:nvPr/>
        </p:nvSpPr>
        <p:spPr>
          <a:xfrm>
            <a:off x="200025" y="1769618"/>
            <a:ext cx="31623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NLP (Natural Language Processing)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NLP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 area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combines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linguistics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computer science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intelligence to study interactions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computers and human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 The goal of NLP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be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design models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computers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 order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some tasks.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66B1D13-AC23-39AB-ECFA-28FDE2A67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14042"/>
              </p:ext>
            </p:extLst>
          </p:nvPr>
        </p:nvGraphicFramePr>
        <p:xfrm>
          <a:off x="4127499" y="1326866"/>
          <a:ext cx="7321550" cy="469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85EB7E5-6481-C005-178F-311B2C550B81}"/>
              </a:ext>
            </a:extLst>
          </p:cNvPr>
          <p:cNvSpPr txBox="1"/>
          <p:nvPr/>
        </p:nvSpPr>
        <p:spPr>
          <a:xfrm>
            <a:off x="5459412" y="581025"/>
            <a:ext cx="465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NLP world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39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D7800B-34CE-4810-8985-133978D371E1}"/>
              </a:ext>
            </a:extLst>
          </p:cNvPr>
          <p:cNvSpPr txBox="1"/>
          <p:nvPr/>
        </p:nvSpPr>
        <p:spPr>
          <a:xfrm>
            <a:off x="2061028" y="2188181"/>
            <a:ext cx="8069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</a:t>
            </a:r>
            <a:r>
              <a:rPr lang="it-IT" sz="6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Insurance world</a:t>
            </a:r>
            <a:endParaRPr lang="en-GB" sz="6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8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69DCC8-7A38-F542-8CAF-2570F951148C}"/>
              </a:ext>
            </a:extLst>
          </p:cNvPr>
          <p:cNvSpPr txBox="1"/>
          <p:nvPr/>
        </p:nvSpPr>
        <p:spPr>
          <a:xfrm>
            <a:off x="2406588" y="348991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Opportunities</a:t>
            </a:r>
            <a:r>
              <a:rPr lang="it-IT" sz="20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of NLP in the Insurance Industry</a:t>
            </a:r>
            <a:endParaRPr lang="en-GB" sz="2000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540CC377-A614-263A-82CE-757F14450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258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873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D7800B-34CE-4810-8985-133978D371E1}"/>
              </a:ext>
            </a:extLst>
          </p:cNvPr>
          <p:cNvSpPr txBox="1"/>
          <p:nvPr/>
        </p:nvSpPr>
        <p:spPr>
          <a:xfrm>
            <a:off x="2061028" y="2188181"/>
            <a:ext cx="8069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Analysis</a:t>
            </a:r>
            <a:endParaRPr lang="en-GB" sz="6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FD0171-EF93-0014-C2B2-13D0ECDF8060}"/>
              </a:ext>
            </a:extLst>
          </p:cNvPr>
          <p:cNvSpPr txBox="1"/>
          <p:nvPr/>
        </p:nvSpPr>
        <p:spPr>
          <a:xfrm>
            <a:off x="1838325" y="4657725"/>
            <a:ext cx="869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SWISSTEXT_2022/</a:t>
            </a:r>
            <a:r>
              <a:rPr lang="en-GB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NLP_EDA.ipynb</a:t>
            </a: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 main · claudio1975/SWISSTEXT_2022 (github.com)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6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57105057-97A0-135F-B006-EC4E39B95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370999"/>
              </p:ext>
            </p:extLst>
          </p:nvPr>
        </p:nvGraphicFramePr>
        <p:xfrm>
          <a:off x="2032000" y="723530"/>
          <a:ext cx="8128000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2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D7800B-34CE-4810-8985-133978D371E1}"/>
              </a:ext>
            </a:extLst>
          </p:cNvPr>
          <p:cNvSpPr txBox="1"/>
          <p:nvPr/>
        </p:nvSpPr>
        <p:spPr>
          <a:xfrm>
            <a:off x="2061028" y="2188181"/>
            <a:ext cx="8069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Analysis</a:t>
            </a:r>
            <a:endParaRPr lang="en-GB" sz="6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4B7E9B-C2ED-15A3-18F4-F9B1068AAB3F}"/>
              </a:ext>
            </a:extLst>
          </p:cNvPr>
          <p:cNvSpPr txBox="1"/>
          <p:nvPr/>
        </p:nvSpPr>
        <p:spPr>
          <a:xfrm>
            <a:off x="1447800" y="4476750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SWISSTEXT_2022/</a:t>
            </a:r>
            <a:r>
              <a:rPr lang="en-GB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NLP_text_analysis.ipynb</a:t>
            </a: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 main · claudio1975/SWISSTEXT_2022 (github.com)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674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Berlin Sans FB</vt:lpstr>
      <vt:lpstr>Berlin Sans FB Demi</vt:lpstr>
      <vt:lpstr>Calibri</vt:lpstr>
      <vt:lpstr>Calibri Light</vt:lpstr>
      <vt:lpstr>Roboto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claudio giancaterino</dc:creator>
  <cp:lastModifiedBy>claudio giancaterino</cp:lastModifiedBy>
  <cp:revision>33</cp:revision>
  <cp:lastPrinted>2021-06-09T21:33:13Z</cp:lastPrinted>
  <dcterms:created xsi:type="dcterms:W3CDTF">2021-06-02T08:45:36Z</dcterms:created>
  <dcterms:modified xsi:type="dcterms:W3CDTF">2023-01-31T19:01:00Z</dcterms:modified>
</cp:coreProperties>
</file>