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62D18-A811-4ACC-8FD4-3AAF536E2F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9ED961C-DF73-400A-863B-CF0579AE35A1}">
      <dgm:prSet/>
      <dgm:spPr/>
      <dgm:t>
        <a:bodyPr/>
        <a:lstStyle/>
        <a:p>
          <a:r>
            <a:rPr lang="it-IT" dirty="0"/>
            <a:t>Home Credit Default Risk: </a:t>
          </a:r>
          <a:r>
            <a:rPr lang="it-IT" dirty="0" err="1"/>
            <a:t>Kaggle</a:t>
          </a:r>
          <a:r>
            <a:rPr lang="it-IT" dirty="0"/>
            <a:t> </a:t>
          </a:r>
          <a:r>
            <a:rPr lang="it-IT" dirty="0" err="1"/>
            <a:t>Competition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</a:t>
          </a:r>
          <a:r>
            <a:rPr lang="it-IT" dirty="0" err="1"/>
            <a:t>Blending</a:t>
          </a:r>
          <a:r>
            <a:rPr lang="it-IT" dirty="0"/>
            <a:t> and H2O</a:t>
          </a:r>
        </a:p>
      </dgm:t>
    </dgm:pt>
    <dgm:pt modelId="{C73D7F1D-A862-4CF8-873E-3182875C975B}" type="parTrans" cxnId="{9E3DB118-7A2D-41AF-9964-2F9890FACEA7}">
      <dgm:prSet/>
      <dgm:spPr/>
      <dgm:t>
        <a:bodyPr/>
        <a:lstStyle/>
        <a:p>
          <a:endParaRPr lang="it-IT"/>
        </a:p>
      </dgm:t>
    </dgm:pt>
    <dgm:pt modelId="{A2384B2E-3111-4E93-8E4B-3E98F97111E5}" type="sibTrans" cxnId="{9E3DB118-7A2D-41AF-9964-2F9890FACEA7}">
      <dgm:prSet/>
      <dgm:spPr/>
      <dgm:t>
        <a:bodyPr/>
        <a:lstStyle/>
        <a:p>
          <a:endParaRPr lang="it-IT"/>
        </a:p>
      </dgm:t>
    </dgm:pt>
    <dgm:pt modelId="{2085FACA-9AB2-43AD-B97A-773691F87A9D}" type="pres">
      <dgm:prSet presAssocID="{CA562D18-A811-4ACC-8FD4-3AAF536E2F69}" presName="linear" presStyleCnt="0">
        <dgm:presLayoutVars>
          <dgm:animLvl val="lvl"/>
          <dgm:resizeHandles val="exact"/>
        </dgm:presLayoutVars>
      </dgm:prSet>
      <dgm:spPr/>
    </dgm:pt>
    <dgm:pt modelId="{E9524263-D2FB-4C3B-9080-6B77E6047D3F}" type="pres">
      <dgm:prSet presAssocID="{C9ED961C-DF73-400A-863B-CF0579AE35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3DB118-7A2D-41AF-9964-2F9890FACEA7}" srcId="{CA562D18-A811-4ACC-8FD4-3AAF536E2F69}" destId="{C9ED961C-DF73-400A-863B-CF0579AE35A1}" srcOrd="0" destOrd="0" parTransId="{C73D7F1D-A862-4CF8-873E-3182875C975B}" sibTransId="{A2384B2E-3111-4E93-8E4B-3E98F97111E5}"/>
    <dgm:cxn modelId="{19008F36-19B4-4AF8-B44C-D16465E9437E}" type="presOf" srcId="{C9ED961C-DF73-400A-863B-CF0579AE35A1}" destId="{E9524263-D2FB-4C3B-9080-6B77E6047D3F}" srcOrd="0" destOrd="0" presId="urn:microsoft.com/office/officeart/2005/8/layout/vList2"/>
    <dgm:cxn modelId="{1938B545-D786-41D6-A2CA-20E0961A5F6C}" type="presOf" srcId="{CA562D18-A811-4ACC-8FD4-3AAF536E2F69}" destId="{2085FACA-9AB2-43AD-B97A-773691F87A9D}" srcOrd="0" destOrd="0" presId="urn:microsoft.com/office/officeart/2005/8/layout/vList2"/>
    <dgm:cxn modelId="{AA4D0905-4389-4842-9C9F-B8D2574A8173}" type="presParOf" srcId="{2085FACA-9AB2-43AD-B97A-773691F87A9D}" destId="{E9524263-D2FB-4C3B-9080-6B77E6047D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255A5-2C71-4C2B-896B-627D95F389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65A9217-C7D3-448B-BF5A-7023DC6455A1}">
      <dgm:prSet/>
      <dgm:spPr/>
      <dgm:t>
        <a:bodyPr/>
        <a:lstStyle/>
        <a:p>
          <a:r>
            <a:rPr lang="it-IT" dirty="0" err="1"/>
            <a:t>Kaggle</a:t>
          </a:r>
          <a:r>
            <a:rPr lang="it-IT" dirty="0"/>
            <a:t> </a:t>
          </a:r>
          <a:r>
            <a:rPr lang="it-IT" dirty="0" err="1"/>
            <a:t>Munich</a:t>
          </a:r>
          <a:r>
            <a:rPr lang="it-IT" dirty="0"/>
            <a:t> – </a:t>
          </a:r>
          <a:r>
            <a:rPr lang="it-IT" dirty="0" err="1"/>
            <a:t>September</a:t>
          </a:r>
          <a:r>
            <a:rPr lang="it-IT" dirty="0"/>
            <a:t> 2018</a:t>
          </a:r>
        </a:p>
      </dgm:t>
    </dgm:pt>
    <dgm:pt modelId="{0081FB0C-7E31-45B7-94CA-F7164FB0C7D4}" type="parTrans" cxnId="{88E273DB-C670-4B13-971D-36E023D5E47E}">
      <dgm:prSet/>
      <dgm:spPr/>
      <dgm:t>
        <a:bodyPr/>
        <a:lstStyle/>
        <a:p>
          <a:endParaRPr lang="it-IT"/>
        </a:p>
      </dgm:t>
    </dgm:pt>
    <dgm:pt modelId="{69CB24C6-9A66-4C8F-90F4-9D18274190F6}" type="sibTrans" cxnId="{88E273DB-C670-4B13-971D-36E023D5E47E}">
      <dgm:prSet/>
      <dgm:spPr/>
      <dgm:t>
        <a:bodyPr/>
        <a:lstStyle/>
        <a:p>
          <a:endParaRPr lang="it-IT"/>
        </a:p>
      </dgm:t>
    </dgm:pt>
    <dgm:pt modelId="{E391E833-631D-47F8-BF38-6A3A686ADA8F}">
      <dgm:prSet/>
      <dgm:spPr/>
      <dgm:t>
        <a:bodyPr/>
        <a:lstStyle/>
        <a:p>
          <a:r>
            <a:rPr lang="it-IT" dirty="0"/>
            <a:t>My </a:t>
          </a:r>
          <a:r>
            <a:rPr lang="it-IT" dirty="0" err="1"/>
            <a:t>experience</a:t>
          </a:r>
          <a:r>
            <a:rPr lang="it-IT" dirty="0"/>
            <a:t>: Claudio G. </a:t>
          </a:r>
          <a:r>
            <a:rPr lang="it-IT" dirty="0" err="1"/>
            <a:t>Giancaterino</a:t>
          </a:r>
          <a:endParaRPr lang="it-IT" dirty="0"/>
        </a:p>
      </dgm:t>
    </dgm:pt>
    <dgm:pt modelId="{D337F714-5177-4FEF-BD44-CCF0628A969B}" type="parTrans" cxnId="{09104296-4AD8-42CE-A255-3DDD142D446C}">
      <dgm:prSet/>
      <dgm:spPr/>
      <dgm:t>
        <a:bodyPr/>
        <a:lstStyle/>
        <a:p>
          <a:endParaRPr lang="it-IT"/>
        </a:p>
      </dgm:t>
    </dgm:pt>
    <dgm:pt modelId="{03B6B90F-7F2E-4488-97B0-2077258AA9A0}" type="sibTrans" cxnId="{09104296-4AD8-42CE-A255-3DDD142D446C}">
      <dgm:prSet/>
      <dgm:spPr/>
      <dgm:t>
        <a:bodyPr/>
        <a:lstStyle/>
        <a:p>
          <a:endParaRPr lang="it-IT"/>
        </a:p>
      </dgm:t>
    </dgm:pt>
    <dgm:pt modelId="{71393C1B-6C22-44B7-920F-9D9B4EE86BB1}" type="pres">
      <dgm:prSet presAssocID="{9DE255A5-2C71-4C2B-896B-627D95F38967}" presName="Name0" presStyleCnt="0">
        <dgm:presLayoutVars>
          <dgm:dir/>
          <dgm:resizeHandles val="exact"/>
        </dgm:presLayoutVars>
      </dgm:prSet>
      <dgm:spPr/>
    </dgm:pt>
    <dgm:pt modelId="{E7647389-1002-4CF1-805E-C0B70F6AC00E}" type="pres">
      <dgm:prSet presAssocID="{A65A9217-C7D3-448B-BF5A-7023DC6455A1}" presName="node" presStyleLbl="node1" presStyleIdx="0" presStyleCnt="2">
        <dgm:presLayoutVars>
          <dgm:bulletEnabled val="1"/>
        </dgm:presLayoutVars>
      </dgm:prSet>
      <dgm:spPr/>
    </dgm:pt>
    <dgm:pt modelId="{D025CF37-0BAC-4AAE-B247-ED0BC39E2417}" type="pres">
      <dgm:prSet presAssocID="{69CB24C6-9A66-4C8F-90F4-9D18274190F6}" presName="sibTrans" presStyleLbl="sibTrans2D1" presStyleIdx="0" presStyleCnt="1"/>
      <dgm:spPr/>
    </dgm:pt>
    <dgm:pt modelId="{B398BAA0-C363-4C8B-89A6-69C4F27EA8A4}" type="pres">
      <dgm:prSet presAssocID="{69CB24C6-9A66-4C8F-90F4-9D18274190F6}" presName="connectorText" presStyleLbl="sibTrans2D1" presStyleIdx="0" presStyleCnt="1"/>
      <dgm:spPr/>
    </dgm:pt>
    <dgm:pt modelId="{2AF4FA58-2FA4-4CD6-BFCB-8CD38E198E2B}" type="pres">
      <dgm:prSet presAssocID="{E391E833-631D-47F8-BF38-6A3A686ADA8F}" presName="node" presStyleLbl="node1" presStyleIdx="1" presStyleCnt="2">
        <dgm:presLayoutVars>
          <dgm:bulletEnabled val="1"/>
        </dgm:presLayoutVars>
      </dgm:prSet>
      <dgm:spPr/>
    </dgm:pt>
  </dgm:ptLst>
  <dgm:cxnLst>
    <dgm:cxn modelId="{4283342B-2E7C-4799-83D4-35DD8C2A17E6}" type="presOf" srcId="{9DE255A5-2C71-4C2B-896B-627D95F38967}" destId="{71393C1B-6C22-44B7-920F-9D9B4EE86BB1}" srcOrd="0" destOrd="0" presId="urn:microsoft.com/office/officeart/2005/8/layout/process1"/>
    <dgm:cxn modelId="{09104296-4AD8-42CE-A255-3DDD142D446C}" srcId="{9DE255A5-2C71-4C2B-896B-627D95F38967}" destId="{E391E833-631D-47F8-BF38-6A3A686ADA8F}" srcOrd="1" destOrd="0" parTransId="{D337F714-5177-4FEF-BD44-CCF0628A969B}" sibTransId="{03B6B90F-7F2E-4488-97B0-2077258AA9A0}"/>
    <dgm:cxn modelId="{980749B4-4762-4B65-A262-58E7CCACBC3E}" type="presOf" srcId="{69CB24C6-9A66-4C8F-90F4-9D18274190F6}" destId="{D025CF37-0BAC-4AAE-B247-ED0BC39E2417}" srcOrd="0" destOrd="0" presId="urn:microsoft.com/office/officeart/2005/8/layout/process1"/>
    <dgm:cxn modelId="{668307DA-9589-4B5B-B693-6FDB1FBC8E10}" type="presOf" srcId="{69CB24C6-9A66-4C8F-90F4-9D18274190F6}" destId="{B398BAA0-C363-4C8B-89A6-69C4F27EA8A4}" srcOrd="1" destOrd="0" presId="urn:microsoft.com/office/officeart/2005/8/layout/process1"/>
    <dgm:cxn modelId="{88E273DB-C670-4B13-971D-36E023D5E47E}" srcId="{9DE255A5-2C71-4C2B-896B-627D95F38967}" destId="{A65A9217-C7D3-448B-BF5A-7023DC6455A1}" srcOrd="0" destOrd="0" parTransId="{0081FB0C-7E31-45B7-94CA-F7164FB0C7D4}" sibTransId="{69CB24C6-9A66-4C8F-90F4-9D18274190F6}"/>
    <dgm:cxn modelId="{DC81B9DD-80F8-4635-87B8-71E19122D727}" type="presOf" srcId="{A65A9217-C7D3-448B-BF5A-7023DC6455A1}" destId="{E7647389-1002-4CF1-805E-C0B70F6AC00E}" srcOrd="0" destOrd="0" presId="urn:microsoft.com/office/officeart/2005/8/layout/process1"/>
    <dgm:cxn modelId="{2F7EA5F9-D634-4375-93D5-176C44652583}" type="presOf" srcId="{E391E833-631D-47F8-BF38-6A3A686ADA8F}" destId="{2AF4FA58-2FA4-4CD6-BFCB-8CD38E198E2B}" srcOrd="0" destOrd="0" presId="urn:microsoft.com/office/officeart/2005/8/layout/process1"/>
    <dgm:cxn modelId="{711180AF-0FCD-44BA-B046-DFE42A3E791F}" type="presParOf" srcId="{71393C1B-6C22-44B7-920F-9D9B4EE86BB1}" destId="{E7647389-1002-4CF1-805E-C0B70F6AC00E}" srcOrd="0" destOrd="0" presId="urn:microsoft.com/office/officeart/2005/8/layout/process1"/>
    <dgm:cxn modelId="{1365F105-D97C-4FB2-A094-2ED8461618DE}" type="presParOf" srcId="{71393C1B-6C22-44B7-920F-9D9B4EE86BB1}" destId="{D025CF37-0BAC-4AAE-B247-ED0BC39E2417}" srcOrd="1" destOrd="0" presId="urn:microsoft.com/office/officeart/2005/8/layout/process1"/>
    <dgm:cxn modelId="{1225AC49-993E-462E-9E73-AF272A99A9C9}" type="presParOf" srcId="{D025CF37-0BAC-4AAE-B247-ED0BC39E2417}" destId="{B398BAA0-C363-4C8B-89A6-69C4F27EA8A4}" srcOrd="0" destOrd="0" presId="urn:microsoft.com/office/officeart/2005/8/layout/process1"/>
    <dgm:cxn modelId="{7CE03541-F50C-4251-AABB-6C5B0BC8D1DA}" type="presParOf" srcId="{71393C1B-6C22-44B7-920F-9D9B4EE86BB1}" destId="{2AF4FA58-2FA4-4CD6-BFCB-8CD38E198E2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88124-91CA-4216-8D72-C24C0AD37BC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CFAF15-BE51-4755-BF94-79A6823F5879}">
      <dgm:prSet phldrT="[Testo]" custT="1"/>
      <dgm:spPr/>
      <dgm:t>
        <a:bodyPr/>
        <a:lstStyle/>
        <a:p>
          <a:r>
            <a:rPr lang="it-IT" sz="1800" dirty="0"/>
            <a:t>Home Credit Default Risk</a:t>
          </a:r>
        </a:p>
        <a:p>
          <a:r>
            <a:rPr lang="it-IT" sz="1800" dirty="0"/>
            <a:t>Can </a:t>
          </a:r>
          <a:r>
            <a:rPr lang="it-IT" sz="1800" dirty="0" err="1"/>
            <a:t>you</a:t>
          </a:r>
          <a:r>
            <a:rPr lang="it-IT" sz="1800" dirty="0"/>
            <a:t> </a:t>
          </a:r>
          <a:r>
            <a:rPr lang="it-IT" sz="1800" dirty="0" err="1"/>
            <a:t>predict</a:t>
          </a:r>
          <a:r>
            <a:rPr lang="it-IT" sz="1800" dirty="0"/>
            <a:t> </a:t>
          </a:r>
          <a:r>
            <a:rPr lang="it-IT" sz="1800" dirty="0" err="1"/>
            <a:t>how</a:t>
          </a:r>
          <a:r>
            <a:rPr lang="it-IT" sz="1800" dirty="0"/>
            <a:t> </a:t>
          </a:r>
          <a:r>
            <a:rPr lang="it-IT" sz="1800" dirty="0" err="1"/>
            <a:t>capable</a:t>
          </a:r>
          <a:r>
            <a:rPr lang="it-IT" sz="1800" dirty="0"/>
            <a:t> </a:t>
          </a:r>
          <a:r>
            <a:rPr lang="it-IT" sz="1800" dirty="0" err="1"/>
            <a:t>each</a:t>
          </a:r>
          <a:r>
            <a:rPr lang="it-IT" sz="1800" dirty="0"/>
            <a:t> </a:t>
          </a:r>
          <a:r>
            <a:rPr lang="it-IT" sz="1800" dirty="0" err="1"/>
            <a:t>applicant</a:t>
          </a:r>
          <a:r>
            <a:rPr lang="it-IT" sz="1800" dirty="0"/>
            <a:t> </a:t>
          </a:r>
          <a:r>
            <a:rPr lang="it-IT" sz="1800" dirty="0" err="1"/>
            <a:t>is</a:t>
          </a:r>
          <a:r>
            <a:rPr lang="it-IT" sz="1800" dirty="0"/>
            <a:t> of </a:t>
          </a:r>
          <a:r>
            <a:rPr lang="it-IT" sz="1800" dirty="0" err="1"/>
            <a:t>repaying</a:t>
          </a:r>
          <a:r>
            <a:rPr lang="it-IT" sz="1800" dirty="0"/>
            <a:t> a loan?</a:t>
          </a:r>
        </a:p>
      </dgm:t>
    </dgm:pt>
    <dgm:pt modelId="{29A36ACD-6960-4BE4-8998-B9CE547E7C52}" type="parTrans" cxnId="{060C6364-A47D-4A95-8D60-7D32B37D7F17}">
      <dgm:prSet/>
      <dgm:spPr/>
      <dgm:t>
        <a:bodyPr/>
        <a:lstStyle/>
        <a:p>
          <a:endParaRPr lang="it-IT"/>
        </a:p>
      </dgm:t>
    </dgm:pt>
    <dgm:pt modelId="{47EF47D7-6D28-4405-9853-44B8CF743C12}" type="sibTrans" cxnId="{060C6364-A47D-4A95-8D60-7D32B37D7F17}">
      <dgm:prSet/>
      <dgm:spPr/>
      <dgm:t>
        <a:bodyPr/>
        <a:lstStyle/>
        <a:p>
          <a:endParaRPr lang="it-IT"/>
        </a:p>
      </dgm:t>
    </dgm:pt>
    <dgm:pt modelId="{7CB83DCA-CE12-4CE5-90A0-0297501E1E35}">
      <dgm:prSet phldrT="[Testo]" custT="1"/>
      <dgm:spPr/>
      <dgm:t>
        <a:bodyPr/>
        <a:lstStyle/>
        <a:p>
          <a:r>
            <a:rPr lang="it-IT" sz="1800" dirty="0" err="1"/>
            <a:t>Featured</a:t>
          </a:r>
          <a:r>
            <a:rPr lang="it-IT" sz="1800" dirty="0"/>
            <a:t> by Home Credit Group</a:t>
          </a:r>
        </a:p>
      </dgm:t>
    </dgm:pt>
    <dgm:pt modelId="{5C7282F9-1257-4E6A-8657-D4F1947772DC}" type="parTrans" cxnId="{61B0CBAE-06E0-4ECB-89FC-CB08728DE069}">
      <dgm:prSet/>
      <dgm:spPr/>
      <dgm:t>
        <a:bodyPr/>
        <a:lstStyle/>
        <a:p>
          <a:endParaRPr lang="it-IT"/>
        </a:p>
      </dgm:t>
    </dgm:pt>
    <dgm:pt modelId="{391F4A62-26C6-477C-A5E1-423A728C1574}" type="sibTrans" cxnId="{61B0CBAE-06E0-4ECB-89FC-CB08728DE069}">
      <dgm:prSet/>
      <dgm:spPr/>
      <dgm:t>
        <a:bodyPr/>
        <a:lstStyle/>
        <a:p>
          <a:endParaRPr lang="it-IT"/>
        </a:p>
      </dgm:t>
    </dgm:pt>
    <dgm:pt modelId="{27ED0BE7-EB1D-4E26-9C9A-6B8D101159D0}">
      <dgm:prSet phldrT="[Testo]" custT="1"/>
      <dgm:spPr/>
      <dgm:t>
        <a:bodyPr/>
        <a:lstStyle/>
        <a:p>
          <a:r>
            <a:rPr lang="it-IT" sz="1800" dirty="0"/>
            <a:t>7.198</a:t>
          </a:r>
          <a:r>
            <a:rPr lang="it-IT" sz="2100" dirty="0"/>
            <a:t> teams in the </a:t>
          </a:r>
          <a:r>
            <a:rPr lang="it-IT" sz="2100" dirty="0" err="1"/>
            <a:t>competition</a:t>
          </a:r>
          <a:endParaRPr lang="it-IT" sz="2100" dirty="0"/>
        </a:p>
      </dgm:t>
    </dgm:pt>
    <dgm:pt modelId="{7985EDD1-0899-48C9-80C7-C3777A94CC10}" type="parTrans" cxnId="{07A2154B-ED63-4868-AC9A-8B34F5D8243A}">
      <dgm:prSet/>
      <dgm:spPr/>
      <dgm:t>
        <a:bodyPr/>
        <a:lstStyle/>
        <a:p>
          <a:endParaRPr lang="it-IT"/>
        </a:p>
      </dgm:t>
    </dgm:pt>
    <dgm:pt modelId="{FE4066C8-9EEB-44FF-AF64-2AD638C8817F}" type="sibTrans" cxnId="{07A2154B-ED63-4868-AC9A-8B34F5D8243A}">
      <dgm:prSet/>
      <dgm:spPr/>
      <dgm:t>
        <a:bodyPr/>
        <a:lstStyle/>
        <a:p>
          <a:endParaRPr lang="it-IT"/>
        </a:p>
      </dgm:t>
    </dgm:pt>
    <dgm:pt modelId="{AA969058-964F-42F8-85C0-A71F32FA8022}">
      <dgm:prSet custT="1"/>
      <dgm:spPr/>
      <dgm:t>
        <a:bodyPr/>
        <a:lstStyle/>
        <a:p>
          <a:r>
            <a:rPr lang="it-IT" sz="2100" dirty="0"/>
            <a:t>$ </a:t>
          </a:r>
          <a:r>
            <a:rPr lang="it-IT" sz="1800" dirty="0"/>
            <a:t>70.000</a:t>
          </a:r>
          <a:r>
            <a:rPr lang="it-IT" sz="2100" dirty="0"/>
            <a:t> </a:t>
          </a:r>
          <a:r>
            <a:rPr lang="it-IT" sz="2100" dirty="0" err="1"/>
            <a:t>Prize</a:t>
          </a:r>
          <a:r>
            <a:rPr lang="it-IT" sz="2100" dirty="0"/>
            <a:t> Money</a:t>
          </a:r>
        </a:p>
      </dgm:t>
    </dgm:pt>
    <dgm:pt modelId="{06E99563-5513-41AB-B594-8B03D7BC3770}" type="parTrans" cxnId="{2F9E429E-7AF1-408D-A1A7-3DD970BA3BBA}">
      <dgm:prSet/>
      <dgm:spPr/>
      <dgm:t>
        <a:bodyPr/>
        <a:lstStyle/>
        <a:p>
          <a:endParaRPr lang="it-IT"/>
        </a:p>
      </dgm:t>
    </dgm:pt>
    <dgm:pt modelId="{E49AB6DC-2C22-4D35-94FE-781B36D8A8A9}" type="sibTrans" cxnId="{2F9E429E-7AF1-408D-A1A7-3DD970BA3BBA}">
      <dgm:prSet/>
      <dgm:spPr/>
      <dgm:t>
        <a:bodyPr/>
        <a:lstStyle/>
        <a:p>
          <a:endParaRPr lang="it-IT"/>
        </a:p>
      </dgm:t>
    </dgm:pt>
    <dgm:pt modelId="{BCF7412B-615F-4D1E-8D5F-20D57BBBC3E9}" type="pres">
      <dgm:prSet presAssocID="{C4388124-91CA-4216-8D72-C24C0AD37BCB}" presName="Name0" presStyleCnt="0">
        <dgm:presLayoutVars>
          <dgm:dir/>
          <dgm:resizeHandles val="exact"/>
        </dgm:presLayoutVars>
      </dgm:prSet>
      <dgm:spPr/>
    </dgm:pt>
    <dgm:pt modelId="{44C7E2A6-0C13-47FA-8F28-8CF2BB390899}" type="pres">
      <dgm:prSet presAssocID="{47CFAF15-BE51-4755-BF94-79A6823F5879}" presName="node" presStyleLbl="node1" presStyleIdx="0" presStyleCnt="4">
        <dgm:presLayoutVars>
          <dgm:bulletEnabled val="1"/>
        </dgm:presLayoutVars>
      </dgm:prSet>
      <dgm:spPr/>
    </dgm:pt>
    <dgm:pt modelId="{4AC59671-8F1F-417A-9DF7-47817B255A3C}" type="pres">
      <dgm:prSet presAssocID="{47EF47D7-6D28-4405-9853-44B8CF743C12}" presName="sibTrans" presStyleCnt="0"/>
      <dgm:spPr/>
    </dgm:pt>
    <dgm:pt modelId="{290C63CD-D670-4050-BF2E-57DDB491EAD3}" type="pres">
      <dgm:prSet presAssocID="{7CB83DCA-CE12-4CE5-90A0-0297501E1E35}" presName="node" presStyleLbl="node1" presStyleIdx="1" presStyleCnt="4">
        <dgm:presLayoutVars>
          <dgm:bulletEnabled val="1"/>
        </dgm:presLayoutVars>
      </dgm:prSet>
      <dgm:spPr/>
    </dgm:pt>
    <dgm:pt modelId="{C71849DC-2918-4903-8822-CFE0648BCDD6}" type="pres">
      <dgm:prSet presAssocID="{391F4A62-26C6-477C-A5E1-423A728C1574}" presName="sibTrans" presStyleCnt="0"/>
      <dgm:spPr/>
    </dgm:pt>
    <dgm:pt modelId="{999CC3AE-D504-435D-B337-9F0F947ED5F1}" type="pres">
      <dgm:prSet presAssocID="{27ED0BE7-EB1D-4E26-9C9A-6B8D101159D0}" presName="node" presStyleLbl="node1" presStyleIdx="2" presStyleCnt="4">
        <dgm:presLayoutVars>
          <dgm:bulletEnabled val="1"/>
        </dgm:presLayoutVars>
      </dgm:prSet>
      <dgm:spPr/>
    </dgm:pt>
    <dgm:pt modelId="{B904EB91-159D-4FFD-A6EC-7527092AEAC3}" type="pres">
      <dgm:prSet presAssocID="{FE4066C8-9EEB-44FF-AF64-2AD638C8817F}" presName="sibTrans" presStyleCnt="0"/>
      <dgm:spPr/>
    </dgm:pt>
    <dgm:pt modelId="{952FE1CE-2F21-4506-96C3-1CBD7746164D}" type="pres">
      <dgm:prSet presAssocID="{AA969058-964F-42F8-85C0-A71F32FA8022}" presName="node" presStyleLbl="node1" presStyleIdx="3" presStyleCnt="4">
        <dgm:presLayoutVars>
          <dgm:bulletEnabled val="1"/>
        </dgm:presLayoutVars>
      </dgm:prSet>
      <dgm:spPr/>
    </dgm:pt>
  </dgm:ptLst>
  <dgm:cxnLst>
    <dgm:cxn modelId="{74213E1A-B0F4-4250-843E-E734FFD901B8}" type="presOf" srcId="{47CFAF15-BE51-4755-BF94-79A6823F5879}" destId="{44C7E2A6-0C13-47FA-8F28-8CF2BB390899}" srcOrd="0" destOrd="0" presId="urn:microsoft.com/office/officeart/2005/8/layout/hList6"/>
    <dgm:cxn modelId="{DDFE3B1B-0030-4CC4-9CC7-5330FFBA4EC8}" type="presOf" srcId="{C4388124-91CA-4216-8D72-C24C0AD37BCB}" destId="{BCF7412B-615F-4D1E-8D5F-20D57BBBC3E9}" srcOrd="0" destOrd="0" presId="urn:microsoft.com/office/officeart/2005/8/layout/hList6"/>
    <dgm:cxn modelId="{060C6364-A47D-4A95-8D60-7D32B37D7F17}" srcId="{C4388124-91CA-4216-8D72-C24C0AD37BCB}" destId="{47CFAF15-BE51-4755-BF94-79A6823F5879}" srcOrd="0" destOrd="0" parTransId="{29A36ACD-6960-4BE4-8998-B9CE547E7C52}" sibTransId="{47EF47D7-6D28-4405-9853-44B8CF743C12}"/>
    <dgm:cxn modelId="{07A2154B-ED63-4868-AC9A-8B34F5D8243A}" srcId="{C4388124-91CA-4216-8D72-C24C0AD37BCB}" destId="{27ED0BE7-EB1D-4E26-9C9A-6B8D101159D0}" srcOrd="2" destOrd="0" parTransId="{7985EDD1-0899-48C9-80C7-C3777A94CC10}" sibTransId="{FE4066C8-9EEB-44FF-AF64-2AD638C8817F}"/>
    <dgm:cxn modelId="{2F9E429E-7AF1-408D-A1A7-3DD970BA3BBA}" srcId="{C4388124-91CA-4216-8D72-C24C0AD37BCB}" destId="{AA969058-964F-42F8-85C0-A71F32FA8022}" srcOrd="3" destOrd="0" parTransId="{06E99563-5513-41AB-B594-8B03D7BC3770}" sibTransId="{E49AB6DC-2C22-4D35-94FE-781B36D8A8A9}"/>
    <dgm:cxn modelId="{61B0CBAE-06E0-4ECB-89FC-CB08728DE069}" srcId="{C4388124-91CA-4216-8D72-C24C0AD37BCB}" destId="{7CB83DCA-CE12-4CE5-90A0-0297501E1E35}" srcOrd="1" destOrd="0" parTransId="{5C7282F9-1257-4E6A-8657-D4F1947772DC}" sibTransId="{391F4A62-26C6-477C-A5E1-423A728C1574}"/>
    <dgm:cxn modelId="{D19174E3-52A6-4A3D-B642-45BA166E8772}" type="presOf" srcId="{AA969058-964F-42F8-85C0-A71F32FA8022}" destId="{952FE1CE-2F21-4506-96C3-1CBD7746164D}" srcOrd="0" destOrd="0" presId="urn:microsoft.com/office/officeart/2005/8/layout/hList6"/>
    <dgm:cxn modelId="{CBA903F1-A4B3-49F3-B7FC-2DB54EB5C115}" type="presOf" srcId="{27ED0BE7-EB1D-4E26-9C9A-6B8D101159D0}" destId="{999CC3AE-D504-435D-B337-9F0F947ED5F1}" srcOrd="0" destOrd="0" presId="urn:microsoft.com/office/officeart/2005/8/layout/hList6"/>
    <dgm:cxn modelId="{23296AFE-192F-4750-B1E4-FE7B41BF64F9}" type="presOf" srcId="{7CB83DCA-CE12-4CE5-90A0-0297501E1E35}" destId="{290C63CD-D670-4050-BF2E-57DDB491EAD3}" srcOrd="0" destOrd="0" presId="urn:microsoft.com/office/officeart/2005/8/layout/hList6"/>
    <dgm:cxn modelId="{01186B67-44D0-45E9-ABEE-CA24513B1137}" type="presParOf" srcId="{BCF7412B-615F-4D1E-8D5F-20D57BBBC3E9}" destId="{44C7E2A6-0C13-47FA-8F28-8CF2BB390899}" srcOrd="0" destOrd="0" presId="urn:microsoft.com/office/officeart/2005/8/layout/hList6"/>
    <dgm:cxn modelId="{56B7BDCF-6E77-44A0-B69B-B977716A2D90}" type="presParOf" srcId="{BCF7412B-615F-4D1E-8D5F-20D57BBBC3E9}" destId="{4AC59671-8F1F-417A-9DF7-47817B255A3C}" srcOrd="1" destOrd="0" presId="urn:microsoft.com/office/officeart/2005/8/layout/hList6"/>
    <dgm:cxn modelId="{E302BD34-625D-487D-B68F-02DCDB847515}" type="presParOf" srcId="{BCF7412B-615F-4D1E-8D5F-20D57BBBC3E9}" destId="{290C63CD-D670-4050-BF2E-57DDB491EAD3}" srcOrd="2" destOrd="0" presId="urn:microsoft.com/office/officeart/2005/8/layout/hList6"/>
    <dgm:cxn modelId="{6BF6BA6D-E344-4EA0-BB3E-D0E61B3DF8EE}" type="presParOf" srcId="{BCF7412B-615F-4D1E-8D5F-20D57BBBC3E9}" destId="{C71849DC-2918-4903-8822-CFE0648BCDD6}" srcOrd="3" destOrd="0" presId="urn:microsoft.com/office/officeart/2005/8/layout/hList6"/>
    <dgm:cxn modelId="{48B8D077-CBCA-488D-9B80-97174B1C5EE1}" type="presParOf" srcId="{BCF7412B-615F-4D1E-8D5F-20D57BBBC3E9}" destId="{999CC3AE-D504-435D-B337-9F0F947ED5F1}" srcOrd="4" destOrd="0" presId="urn:microsoft.com/office/officeart/2005/8/layout/hList6"/>
    <dgm:cxn modelId="{848D4C0E-2403-479A-860A-375934E04F9A}" type="presParOf" srcId="{BCF7412B-615F-4D1E-8D5F-20D57BBBC3E9}" destId="{B904EB91-159D-4FFD-A6EC-7527092AEAC3}" srcOrd="5" destOrd="0" presId="urn:microsoft.com/office/officeart/2005/8/layout/hList6"/>
    <dgm:cxn modelId="{3880A585-597B-4215-A68F-9F402C8AF483}" type="presParOf" srcId="{BCF7412B-615F-4D1E-8D5F-20D57BBBC3E9}" destId="{952FE1CE-2F21-4506-96C3-1CBD7746164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A45886-395A-41ED-8CCB-2C2023F43E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C00999-5DE6-4F13-BEAB-89AD1FAF4CE5}" type="pres">
      <dgm:prSet presAssocID="{3DA45886-395A-41ED-8CCB-2C2023F43E4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CA035BA-685A-49AF-854A-0F1787C351A8}" type="presOf" srcId="{3DA45886-395A-41ED-8CCB-2C2023F43E42}" destId="{47C00999-5DE6-4F13-BEAB-89AD1FAF4C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41CB50-5E45-4AA2-9D2B-24236DF7EA7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9889169-ACBA-4DC8-856D-2F7C2DA3BEBB}">
      <dgm:prSet phldrT="[Testo]" custT="1"/>
      <dgm:spPr/>
      <dgm:t>
        <a:bodyPr/>
        <a:lstStyle/>
        <a:p>
          <a:r>
            <a:rPr lang="it-IT" sz="3200" dirty="0" err="1"/>
            <a:t>Sources</a:t>
          </a:r>
          <a:endParaRPr lang="it-IT" sz="3200" dirty="0"/>
        </a:p>
      </dgm:t>
    </dgm:pt>
    <dgm:pt modelId="{63F98C35-05F7-4BD6-8137-1CBEB08A51CF}" type="parTrans" cxnId="{5E54E59C-BB64-47CC-9B6F-7FC8DF427B0E}">
      <dgm:prSet/>
      <dgm:spPr/>
      <dgm:t>
        <a:bodyPr/>
        <a:lstStyle/>
        <a:p>
          <a:endParaRPr lang="it-IT"/>
        </a:p>
      </dgm:t>
    </dgm:pt>
    <dgm:pt modelId="{16A610C9-99F7-49E9-A32D-BA1EA727A4BC}" type="sibTrans" cxnId="{5E54E59C-BB64-47CC-9B6F-7FC8DF427B0E}">
      <dgm:prSet/>
      <dgm:spPr/>
      <dgm:t>
        <a:bodyPr/>
        <a:lstStyle/>
        <a:p>
          <a:endParaRPr lang="it-IT"/>
        </a:p>
      </dgm:t>
    </dgm:pt>
    <dgm:pt modelId="{A5577BC4-1409-4B83-8666-4A92A3AE4F57}">
      <dgm:prSet phldrT="[Testo]" custT="1"/>
      <dgm:spPr/>
      <dgm:t>
        <a:bodyPr/>
        <a:lstStyle/>
        <a:p>
          <a:r>
            <a:rPr lang="it-IT" sz="2400" dirty="0"/>
            <a:t>7 </a:t>
          </a:r>
          <a:r>
            <a:rPr lang="it-IT" sz="2400" dirty="0" err="1"/>
            <a:t>tables</a:t>
          </a:r>
          <a:endParaRPr lang="it-IT" sz="2400" dirty="0"/>
        </a:p>
      </dgm:t>
    </dgm:pt>
    <dgm:pt modelId="{45700ED6-E825-416E-AF51-E8D5D377D0E4}" type="parTrans" cxnId="{CE46A43F-BBFF-412C-9D9E-E4A293F809B7}">
      <dgm:prSet/>
      <dgm:spPr/>
      <dgm:t>
        <a:bodyPr/>
        <a:lstStyle/>
        <a:p>
          <a:endParaRPr lang="it-IT"/>
        </a:p>
      </dgm:t>
    </dgm:pt>
    <dgm:pt modelId="{BB1C3747-C118-4AC9-9C0B-B0FE862B4C4F}" type="sibTrans" cxnId="{CE46A43F-BBFF-412C-9D9E-E4A293F809B7}">
      <dgm:prSet/>
      <dgm:spPr/>
      <dgm:t>
        <a:bodyPr/>
        <a:lstStyle/>
        <a:p>
          <a:endParaRPr lang="it-IT"/>
        </a:p>
      </dgm:t>
    </dgm:pt>
    <dgm:pt modelId="{4638E846-29A9-43DC-84F8-4D5D87C6B8C8}">
      <dgm:prSet phldrT="[Testo]" custT="1"/>
      <dgm:spPr/>
      <dgm:t>
        <a:bodyPr/>
        <a:lstStyle/>
        <a:p>
          <a:r>
            <a:rPr lang="it-IT" sz="2400" dirty="0" err="1"/>
            <a:t>Several</a:t>
          </a:r>
          <a:r>
            <a:rPr lang="it-IT" sz="2400" dirty="0"/>
            <a:t> </a:t>
          </a:r>
          <a:r>
            <a:rPr lang="it-IT" sz="2400" dirty="0" err="1"/>
            <a:t>dimensions</a:t>
          </a:r>
          <a:endParaRPr lang="it-IT" sz="2400" dirty="0"/>
        </a:p>
      </dgm:t>
    </dgm:pt>
    <dgm:pt modelId="{9DBC31FF-563B-4406-BC4C-9C857280844A}" type="parTrans" cxnId="{577BF9D6-61E6-43A3-85BA-75C5EA1E7B1A}">
      <dgm:prSet/>
      <dgm:spPr/>
      <dgm:t>
        <a:bodyPr/>
        <a:lstStyle/>
        <a:p>
          <a:endParaRPr lang="it-IT"/>
        </a:p>
      </dgm:t>
    </dgm:pt>
    <dgm:pt modelId="{0FF287F5-90A1-499F-8D2C-DD0F793728F9}" type="sibTrans" cxnId="{577BF9D6-61E6-43A3-85BA-75C5EA1E7B1A}">
      <dgm:prSet/>
      <dgm:spPr/>
      <dgm:t>
        <a:bodyPr/>
        <a:lstStyle/>
        <a:p>
          <a:endParaRPr lang="it-IT"/>
        </a:p>
      </dgm:t>
    </dgm:pt>
    <dgm:pt modelId="{828458DB-C1D7-4ED4-A0F0-8D12C802E787}">
      <dgm:prSet phldrT="[Testo]" custT="1"/>
      <dgm:spPr/>
      <dgm:t>
        <a:bodyPr/>
        <a:lstStyle/>
        <a:p>
          <a:r>
            <a:rPr lang="it-IT" sz="3200" dirty="0" err="1"/>
            <a:t>Variables</a:t>
          </a:r>
          <a:endParaRPr lang="it-IT" sz="3200" dirty="0"/>
        </a:p>
      </dgm:t>
    </dgm:pt>
    <dgm:pt modelId="{F255E9B3-7126-49EA-8677-5F9681FB8E6E}" type="parTrans" cxnId="{64B90BFB-BE21-431F-B413-5B95B6AEA414}">
      <dgm:prSet/>
      <dgm:spPr/>
      <dgm:t>
        <a:bodyPr/>
        <a:lstStyle/>
        <a:p>
          <a:endParaRPr lang="it-IT"/>
        </a:p>
      </dgm:t>
    </dgm:pt>
    <dgm:pt modelId="{94D59EFE-C2CC-4503-AEAD-D4F542487C33}" type="sibTrans" cxnId="{64B90BFB-BE21-431F-B413-5B95B6AEA414}">
      <dgm:prSet/>
      <dgm:spPr/>
      <dgm:t>
        <a:bodyPr/>
        <a:lstStyle/>
        <a:p>
          <a:endParaRPr lang="it-IT"/>
        </a:p>
      </dgm:t>
    </dgm:pt>
    <dgm:pt modelId="{27D97B4C-A76D-4D76-BF82-89D389949952}">
      <dgm:prSet phldrT="[Testo]" custT="1"/>
      <dgm:spPr/>
      <dgm:t>
        <a:bodyPr/>
        <a:lstStyle/>
        <a:p>
          <a:r>
            <a:rPr lang="it-IT" sz="2400" dirty="0"/>
            <a:t>&gt; 200 </a:t>
          </a:r>
          <a:r>
            <a:rPr lang="it-IT" sz="2400" dirty="0" err="1"/>
            <a:t>variables</a:t>
          </a:r>
          <a:endParaRPr lang="it-IT" sz="2400" dirty="0"/>
        </a:p>
      </dgm:t>
    </dgm:pt>
    <dgm:pt modelId="{CB9EECC6-DAAF-4BD4-A566-3B80AFBF7AE3}" type="parTrans" cxnId="{4B06901C-D426-47F9-9EF8-70E938838647}">
      <dgm:prSet/>
      <dgm:spPr/>
      <dgm:t>
        <a:bodyPr/>
        <a:lstStyle/>
        <a:p>
          <a:endParaRPr lang="it-IT"/>
        </a:p>
      </dgm:t>
    </dgm:pt>
    <dgm:pt modelId="{10BED752-D785-4181-853C-F10D12BFBB72}" type="sibTrans" cxnId="{4B06901C-D426-47F9-9EF8-70E938838647}">
      <dgm:prSet/>
      <dgm:spPr/>
      <dgm:t>
        <a:bodyPr/>
        <a:lstStyle/>
        <a:p>
          <a:endParaRPr lang="it-IT"/>
        </a:p>
      </dgm:t>
    </dgm:pt>
    <dgm:pt modelId="{2FB9F215-B211-4716-AF01-EED1FD128540}">
      <dgm:prSet phldrT="[Testo]" custT="1"/>
      <dgm:spPr/>
      <dgm:t>
        <a:bodyPr/>
        <a:lstStyle/>
        <a:p>
          <a:r>
            <a:rPr lang="it-IT" sz="2400" dirty="0"/>
            <a:t>&gt; 30 </a:t>
          </a:r>
          <a:r>
            <a:rPr lang="it-IT" sz="2400" dirty="0" err="1"/>
            <a:t>categorical</a:t>
          </a:r>
          <a:r>
            <a:rPr lang="it-IT" sz="2400" dirty="0"/>
            <a:t> </a:t>
          </a:r>
          <a:r>
            <a:rPr lang="it-IT" sz="2400" dirty="0" err="1"/>
            <a:t>variables</a:t>
          </a:r>
          <a:endParaRPr lang="it-IT" sz="2400" dirty="0"/>
        </a:p>
      </dgm:t>
    </dgm:pt>
    <dgm:pt modelId="{8140543B-6B98-47C1-9293-E2529A20B808}" type="parTrans" cxnId="{5AE0CEC2-875C-45E2-A0C0-902C596AD15D}">
      <dgm:prSet/>
      <dgm:spPr/>
      <dgm:t>
        <a:bodyPr/>
        <a:lstStyle/>
        <a:p>
          <a:endParaRPr lang="it-IT"/>
        </a:p>
      </dgm:t>
    </dgm:pt>
    <dgm:pt modelId="{26F3608F-8EE6-4F17-B259-AF45A905F3EA}" type="sibTrans" cxnId="{5AE0CEC2-875C-45E2-A0C0-902C596AD15D}">
      <dgm:prSet/>
      <dgm:spPr/>
      <dgm:t>
        <a:bodyPr/>
        <a:lstStyle/>
        <a:p>
          <a:endParaRPr lang="it-IT"/>
        </a:p>
      </dgm:t>
    </dgm:pt>
    <dgm:pt modelId="{F917912A-2A11-4E03-A095-D8B512529AED}" type="pres">
      <dgm:prSet presAssocID="{E441CB50-5E45-4AA2-9D2B-24236DF7EA76}" presName="Name0" presStyleCnt="0">
        <dgm:presLayoutVars>
          <dgm:dir/>
          <dgm:animLvl val="lvl"/>
          <dgm:resizeHandles/>
        </dgm:presLayoutVars>
      </dgm:prSet>
      <dgm:spPr/>
    </dgm:pt>
    <dgm:pt modelId="{AEB43758-A4D2-4AC5-94F5-8E49CF2914D4}" type="pres">
      <dgm:prSet presAssocID="{F9889169-ACBA-4DC8-856D-2F7C2DA3BEBB}" presName="linNode" presStyleCnt="0"/>
      <dgm:spPr/>
    </dgm:pt>
    <dgm:pt modelId="{77E6905D-D4DE-4DA2-8AAC-68324EBAB3C1}" type="pres">
      <dgm:prSet presAssocID="{F9889169-ACBA-4DC8-856D-2F7C2DA3BEBB}" presName="parentShp" presStyleLbl="node1" presStyleIdx="0" presStyleCnt="2" custLinFactNeighborX="610" custLinFactNeighborY="0">
        <dgm:presLayoutVars>
          <dgm:bulletEnabled val="1"/>
        </dgm:presLayoutVars>
      </dgm:prSet>
      <dgm:spPr/>
    </dgm:pt>
    <dgm:pt modelId="{309C763E-A01B-4C66-827A-20B91BAD7B22}" type="pres">
      <dgm:prSet presAssocID="{F9889169-ACBA-4DC8-856D-2F7C2DA3BEBB}" presName="childShp" presStyleLbl="bgAccFollowNode1" presStyleIdx="0" presStyleCnt="2">
        <dgm:presLayoutVars>
          <dgm:bulletEnabled val="1"/>
        </dgm:presLayoutVars>
      </dgm:prSet>
      <dgm:spPr/>
    </dgm:pt>
    <dgm:pt modelId="{BEA21669-F6BD-4134-9228-B6577823B0DA}" type="pres">
      <dgm:prSet presAssocID="{16A610C9-99F7-49E9-A32D-BA1EA727A4BC}" presName="spacing" presStyleCnt="0"/>
      <dgm:spPr/>
    </dgm:pt>
    <dgm:pt modelId="{CFBF685A-1EA2-4DCB-B0A9-1A18AEB71882}" type="pres">
      <dgm:prSet presAssocID="{828458DB-C1D7-4ED4-A0F0-8D12C802E787}" presName="linNode" presStyleCnt="0"/>
      <dgm:spPr/>
    </dgm:pt>
    <dgm:pt modelId="{8C7D623B-8696-4C3B-9864-8AEB8B24170C}" type="pres">
      <dgm:prSet presAssocID="{828458DB-C1D7-4ED4-A0F0-8D12C802E787}" presName="parentShp" presStyleLbl="node1" presStyleIdx="1" presStyleCnt="2">
        <dgm:presLayoutVars>
          <dgm:bulletEnabled val="1"/>
        </dgm:presLayoutVars>
      </dgm:prSet>
      <dgm:spPr/>
    </dgm:pt>
    <dgm:pt modelId="{47ABFD14-EBC7-4FF7-901B-D89FAE8A40F8}" type="pres">
      <dgm:prSet presAssocID="{828458DB-C1D7-4ED4-A0F0-8D12C802E78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A15980D-011A-4D4B-A137-2A61B640DB5D}" type="presOf" srcId="{4638E846-29A9-43DC-84F8-4D5D87C6B8C8}" destId="{309C763E-A01B-4C66-827A-20B91BAD7B22}" srcOrd="0" destOrd="1" presId="urn:microsoft.com/office/officeart/2005/8/layout/vList6"/>
    <dgm:cxn modelId="{31360415-1E57-4C58-9D86-E88F87C2CDA8}" type="presOf" srcId="{828458DB-C1D7-4ED4-A0F0-8D12C802E787}" destId="{8C7D623B-8696-4C3B-9864-8AEB8B24170C}" srcOrd="0" destOrd="0" presId="urn:microsoft.com/office/officeart/2005/8/layout/vList6"/>
    <dgm:cxn modelId="{4B06901C-D426-47F9-9EF8-70E938838647}" srcId="{828458DB-C1D7-4ED4-A0F0-8D12C802E787}" destId="{27D97B4C-A76D-4D76-BF82-89D389949952}" srcOrd="0" destOrd="0" parTransId="{CB9EECC6-DAAF-4BD4-A566-3B80AFBF7AE3}" sibTransId="{10BED752-D785-4181-853C-F10D12BFBB72}"/>
    <dgm:cxn modelId="{7B8C4525-65E5-4DA5-9A5C-69F0004C8360}" type="presOf" srcId="{E441CB50-5E45-4AA2-9D2B-24236DF7EA76}" destId="{F917912A-2A11-4E03-A095-D8B512529AED}" srcOrd="0" destOrd="0" presId="urn:microsoft.com/office/officeart/2005/8/layout/vList6"/>
    <dgm:cxn modelId="{CE46A43F-BBFF-412C-9D9E-E4A293F809B7}" srcId="{F9889169-ACBA-4DC8-856D-2F7C2DA3BEBB}" destId="{A5577BC4-1409-4B83-8666-4A92A3AE4F57}" srcOrd="0" destOrd="0" parTransId="{45700ED6-E825-416E-AF51-E8D5D377D0E4}" sibTransId="{BB1C3747-C118-4AC9-9C0B-B0FE862B4C4F}"/>
    <dgm:cxn modelId="{97303E68-7941-4978-AE97-A2A067F80965}" type="presOf" srcId="{2FB9F215-B211-4716-AF01-EED1FD128540}" destId="{47ABFD14-EBC7-4FF7-901B-D89FAE8A40F8}" srcOrd="0" destOrd="1" presId="urn:microsoft.com/office/officeart/2005/8/layout/vList6"/>
    <dgm:cxn modelId="{6279C568-5496-46F1-A821-86FCA9518B74}" type="presOf" srcId="{A5577BC4-1409-4B83-8666-4A92A3AE4F57}" destId="{309C763E-A01B-4C66-827A-20B91BAD7B22}" srcOrd="0" destOrd="0" presId="urn:microsoft.com/office/officeart/2005/8/layout/vList6"/>
    <dgm:cxn modelId="{0F661D75-1679-4AF3-BD91-7D407510DF1C}" type="presOf" srcId="{27D97B4C-A76D-4D76-BF82-89D389949952}" destId="{47ABFD14-EBC7-4FF7-901B-D89FAE8A40F8}" srcOrd="0" destOrd="0" presId="urn:microsoft.com/office/officeart/2005/8/layout/vList6"/>
    <dgm:cxn modelId="{5E54E59C-BB64-47CC-9B6F-7FC8DF427B0E}" srcId="{E441CB50-5E45-4AA2-9D2B-24236DF7EA76}" destId="{F9889169-ACBA-4DC8-856D-2F7C2DA3BEBB}" srcOrd="0" destOrd="0" parTransId="{63F98C35-05F7-4BD6-8137-1CBEB08A51CF}" sibTransId="{16A610C9-99F7-49E9-A32D-BA1EA727A4BC}"/>
    <dgm:cxn modelId="{397F56C0-8C76-465A-AEF6-A14EA4DE1BF3}" type="presOf" srcId="{F9889169-ACBA-4DC8-856D-2F7C2DA3BEBB}" destId="{77E6905D-D4DE-4DA2-8AAC-68324EBAB3C1}" srcOrd="0" destOrd="0" presId="urn:microsoft.com/office/officeart/2005/8/layout/vList6"/>
    <dgm:cxn modelId="{5AE0CEC2-875C-45E2-A0C0-902C596AD15D}" srcId="{828458DB-C1D7-4ED4-A0F0-8D12C802E787}" destId="{2FB9F215-B211-4716-AF01-EED1FD128540}" srcOrd="1" destOrd="0" parTransId="{8140543B-6B98-47C1-9293-E2529A20B808}" sibTransId="{26F3608F-8EE6-4F17-B259-AF45A905F3EA}"/>
    <dgm:cxn modelId="{577BF9D6-61E6-43A3-85BA-75C5EA1E7B1A}" srcId="{F9889169-ACBA-4DC8-856D-2F7C2DA3BEBB}" destId="{4638E846-29A9-43DC-84F8-4D5D87C6B8C8}" srcOrd="1" destOrd="0" parTransId="{9DBC31FF-563B-4406-BC4C-9C857280844A}" sibTransId="{0FF287F5-90A1-499F-8D2C-DD0F793728F9}"/>
    <dgm:cxn modelId="{64B90BFB-BE21-431F-B413-5B95B6AEA414}" srcId="{E441CB50-5E45-4AA2-9D2B-24236DF7EA76}" destId="{828458DB-C1D7-4ED4-A0F0-8D12C802E787}" srcOrd="1" destOrd="0" parTransId="{F255E9B3-7126-49EA-8677-5F9681FB8E6E}" sibTransId="{94D59EFE-C2CC-4503-AEAD-D4F542487C33}"/>
    <dgm:cxn modelId="{10DAA4D1-1853-4E09-97F1-56EFA5AD3E07}" type="presParOf" srcId="{F917912A-2A11-4E03-A095-D8B512529AED}" destId="{AEB43758-A4D2-4AC5-94F5-8E49CF2914D4}" srcOrd="0" destOrd="0" presId="urn:microsoft.com/office/officeart/2005/8/layout/vList6"/>
    <dgm:cxn modelId="{56824E2B-C275-4A22-BCC7-01D790581BEA}" type="presParOf" srcId="{AEB43758-A4D2-4AC5-94F5-8E49CF2914D4}" destId="{77E6905D-D4DE-4DA2-8AAC-68324EBAB3C1}" srcOrd="0" destOrd="0" presId="urn:microsoft.com/office/officeart/2005/8/layout/vList6"/>
    <dgm:cxn modelId="{2F88402D-09DF-4A64-B33D-EB95DB4E5478}" type="presParOf" srcId="{AEB43758-A4D2-4AC5-94F5-8E49CF2914D4}" destId="{309C763E-A01B-4C66-827A-20B91BAD7B22}" srcOrd="1" destOrd="0" presId="urn:microsoft.com/office/officeart/2005/8/layout/vList6"/>
    <dgm:cxn modelId="{ED9F175B-B2DF-4B6B-AC86-24BE4DBB63F4}" type="presParOf" srcId="{F917912A-2A11-4E03-A095-D8B512529AED}" destId="{BEA21669-F6BD-4134-9228-B6577823B0DA}" srcOrd="1" destOrd="0" presId="urn:microsoft.com/office/officeart/2005/8/layout/vList6"/>
    <dgm:cxn modelId="{BB546839-09C2-47BB-984C-FD9A77C0764B}" type="presParOf" srcId="{F917912A-2A11-4E03-A095-D8B512529AED}" destId="{CFBF685A-1EA2-4DCB-B0A9-1A18AEB71882}" srcOrd="2" destOrd="0" presId="urn:microsoft.com/office/officeart/2005/8/layout/vList6"/>
    <dgm:cxn modelId="{5BAFC697-032F-4AAB-BD9C-5464D4FF4041}" type="presParOf" srcId="{CFBF685A-1EA2-4DCB-B0A9-1A18AEB71882}" destId="{8C7D623B-8696-4C3B-9864-8AEB8B24170C}" srcOrd="0" destOrd="0" presId="urn:microsoft.com/office/officeart/2005/8/layout/vList6"/>
    <dgm:cxn modelId="{D38A6FDA-414F-4FE0-8783-7E30EBCA3082}" type="presParOf" srcId="{CFBF685A-1EA2-4DCB-B0A9-1A18AEB71882}" destId="{47ABFD14-EBC7-4FF7-901B-D89FAE8A40F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0F490-8F68-4135-98C0-C2C5C4F313D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4EF0-C262-424F-BCD3-B76D089E1EFE}">
      <dgm:prSet phldrT="[Testo]" custT="1"/>
      <dgm:spPr/>
      <dgm:t>
        <a:bodyPr/>
        <a:lstStyle/>
        <a:p>
          <a:r>
            <a:rPr lang="it-IT" sz="4000" dirty="0"/>
            <a:t>Target </a:t>
          </a:r>
          <a:r>
            <a:rPr lang="it-IT" sz="4000" dirty="0" err="1"/>
            <a:t>variable</a:t>
          </a:r>
          <a:endParaRPr lang="it-IT" sz="4000" dirty="0"/>
        </a:p>
      </dgm:t>
    </dgm:pt>
    <dgm:pt modelId="{3ADE2D61-6FBE-4D48-A7FC-4DD06B0A5040}" type="parTrans" cxnId="{B7A5891A-8FA0-49E4-B05B-D1E0C8E3A87F}">
      <dgm:prSet/>
      <dgm:spPr/>
      <dgm:t>
        <a:bodyPr/>
        <a:lstStyle/>
        <a:p>
          <a:endParaRPr lang="it-IT"/>
        </a:p>
      </dgm:t>
    </dgm:pt>
    <dgm:pt modelId="{7863E9F6-EE77-4A38-8C33-4863676C48CE}" type="sibTrans" cxnId="{B7A5891A-8FA0-49E4-B05B-D1E0C8E3A87F}">
      <dgm:prSet/>
      <dgm:spPr/>
      <dgm:t>
        <a:bodyPr/>
        <a:lstStyle/>
        <a:p>
          <a:endParaRPr lang="it-IT"/>
        </a:p>
      </dgm:t>
    </dgm:pt>
    <dgm:pt modelId="{8FD23BAE-69AC-451B-BD89-A9A40BF256AB}">
      <dgm:prSet phldrT="[Testo]" custT="1"/>
      <dgm:spPr/>
      <dgm:t>
        <a:bodyPr/>
        <a:lstStyle/>
        <a:p>
          <a:r>
            <a:rPr lang="it-IT" sz="4000" dirty="0" err="1"/>
            <a:t>Binary</a:t>
          </a:r>
          <a:endParaRPr lang="it-IT" sz="4000" dirty="0"/>
        </a:p>
      </dgm:t>
    </dgm:pt>
    <dgm:pt modelId="{2CC4D37E-37F5-4881-8852-7E46B6369978}" type="parTrans" cxnId="{C95A8281-8784-40DA-8860-A23282A53E38}">
      <dgm:prSet/>
      <dgm:spPr/>
      <dgm:t>
        <a:bodyPr/>
        <a:lstStyle/>
        <a:p>
          <a:endParaRPr lang="it-IT"/>
        </a:p>
      </dgm:t>
    </dgm:pt>
    <dgm:pt modelId="{98E0BB71-3E81-4E21-88EA-08C61FE1CD9D}" type="sibTrans" cxnId="{C95A8281-8784-40DA-8860-A23282A53E38}">
      <dgm:prSet/>
      <dgm:spPr/>
      <dgm:t>
        <a:bodyPr/>
        <a:lstStyle/>
        <a:p>
          <a:endParaRPr lang="it-IT"/>
        </a:p>
      </dgm:t>
    </dgm:pt>
    <dgm:pt modelId="{51ACF429-9C8D-4648-80CE-AFADBE210D25}">
      <dgm:prSet phldrT="[Testo]" custT="1"/>
      <dgm:spPr/>
      <dgm:t>
        <a:bodyPr/>
        <a:lstStyle/>
        <a:p>
          <a:r>
            <a:rPr lang="it-IT" sz="2000" dirty="0" err="1"/>
            <a:t>Supervised</a:t>
          </a:r>
          <a:r>
            <a:rPr lang="it-IT" sz="2000" dirty="0"/>
            <a:t> </a:t>
          </a:r>
          <a:r>
            <a:rPr lang="it-IT" sz="2000" dirty="0" err="1"/>
            <a:t>Classification</a:t>
          </a:r>
          <a:r>
            <a:rPr lang="it-IT" sz="2000" dirty="0"/>
            <a:t> Task</a:t>
          </a:r>
        </a:p>
      </dgm:t>
    </dgm:pt>
    <dgm:pt modelId="{976F0762-3055-42A4-8641-8078E8C8E3EC}" type="parTrans" cxnId="{F18128C0-2657-4D4C-B61C-1D762ECAA0ED}">
      <dgm:prSet/>
      <dgm:spPr/>
      <dgm:t>
        <a:bodyPr/>
        <a:lstStyle/>
        <a:p>
          <a:endParaRPr lang="it-IT"/>
        </a:p>
      </dgm:t>
    </dgm:pt>
    <dgm:pt modelId="{0BE37C90-23BA-4194-92F1-EA35104458E5}" type="sibTrans" cxnId="{F18128C0-2657-4D4C-B61C-1D762ECAA0ED}">
      <dgm:prSet/>
      <dgm:spPr/>
      <dgm:t>
        <a:bodyPr/>
        <a:lstStyle/>
        <a:p>
          <a:endParaRPr lang="it-IT"/>
        </a:p>
      </dgm:t>
    </dgm:pt>
    <dgm:pt modelId="{BC5E4D5B-7148-421E-BA98-10FF5078E585}">
      <dgm:prSet phldrT="[Testo]" custT="1"/>
      <dgm:spPr/>
      <dgm:t>
        <a:bodyPr/>
        <a:lstStyle/>
        <a:p>
          <a:r>
            <a:rPr lang="it-IT" sz="4000" dirty="0" err="1"/>
            <a:t>Metric</a:t>
          </a:r>
          <a:endParaRPr lang="it-IT" sz="4000" dirty="0"/>
        </a:p>
      </dgm:t>
    </dgm:pt>
    <dgm:pt modelId="{8155662A-6ACA-4FD1-B5FD-8586B720DDDA}" type="parTrans" cxnId="{9AC33664-C6AF-479F-A9D7-C2CA0D2FA3E6}">
      <dgm:prSet/>
      <dgm:spPr/>
      <dgm:t>
        <a:bodyPr/>
        <a:lstStyle/>
        <a:p>
          <a:endParaRPr lang="it-IT"/>
        </a:p>
      </dgm:t>
    </dgm:pt>
    <dgm:pt modelId="{30AC3102-2D39-45AB-BF00-56E89E630A0E}" type="sibTrans" cxnId="{9AC33664-C6AF-479F-A9D7-C2CA0D2FA3E6}">
      <dgm:prSet/>
      <dgm:spPr/>
      <dgm:t>
        <a:bodyPr/>
        <a:lstStyle/>
        <a:p>
          <a:endParaRPr lang="it-IT"/>
        </a:p>
      </dgm:t>
    </dgm:pt>
    <dgm:pt modelId="{0481A896-B452-44F1-BE6A-1ECA22549CDC}">
      <dgm:prSet phldrT="[Testo]" custT="1"/>
      <dgm:spPr/>
      <dgm:t>
        <a:bodyPr/>
        <a:lstStyle/>
        <a:p>
          <a:r>
            <a:rPr lang="it-IT" sz="4000" dirty="0"/>
            <a:t> AUC</a:t>
          </a:r>
        </a:p>
      </dgm:t>
    </dgm:pt>
    <dgm:pt modelId="{C30F0554-7D2F-4D56-AE69-66DCD3127447}" type="parTrans" cxnId="{40946C89-1F18-427F-85DB-F9AD73E1DE03}">
      <dgm:prSet/>
      <dgm:spPr/>
      <dgm:t>
        <a:bodyPr/>
        <a:lstStyle/>
        <a:p>
          <a:endParaRPr lang="it-IT"/>
        </a:p>
      </dgm:t>
    </dgm:pt>
    <dgm:pt modelId="{2E71D8DC-7D1E-47B1-8AA1-8374431B3791}" type="sibTrans" cxnId="{40946C89-1F18-427F-85DB-F9AD73E1DE03}">
      <dgm:prSet/>
      <dgm:spPr/>
      <dgm:t>
        <a:bodyPr/>
        <a:lstStyle/>
        <a:p>
          <a:endParaRPr lang="it-IT"/>
        </a:p>
      </dgm:t>
    </dgm:pt>
    <dgm:pt modelId="{6676F40F-5503-4BC5-B1C8-1A5CFDA8BACF}">
      <dgm:prSet phldrT="[Testo]" custT="1"/>
      <dgm:spPr/>
      <dgm:t>
        <a:bodyPr/>
        <a:lstStyle/>
        <a:p>
          <a:r>
            <a:rPr lang="it-IT" sz="2000" dirty="0" err="1"/>
            <a:t>Used</a:t>
          </a:r>
          <a:r>
            <a:rPr lang="it-IT" sz="2000" dirty="0"/>
            <a:t> for </a:t>
          </a:r>
          <a:r>
            <a:rPr lang="it-IT" sz="2000" dirty="0" err="1"/>
            <a:t>unbalanced</a:t>
          </a:r>
          <a:r>
            <a:rPr lang="it-IT" sz="2000" dirty="0"/>
            <a:t> classes</a:t>
          </a:r>
        </a:p>
      </dgm:t>
    </dgm:pt>
    <dgm:pt modelId="{67CCF167-63C3-478B-A2BB-94F6F475EF57}" type="sibTrans" cxnId="{2CE6AD4F-E304-48DA-BA6A-3547AE1B1FB0}">
      <dgm:prSet/>
      <dgm:spPr/>
      <dgm:t>
        <a:bodyPr/>
        <a:lstStyle/>
        <a:p>
          <a:endParaRPr lang="it-IT"/>
        </a:p>
      </dgm:t>
    </dgm:pt>
    <dgm:pt modelId="{8FA158C4-5AD8-4AA6-AA22-A2AAF682E34B}" type="parTrans" cxnId="{2CE6AD4F-E304-48DA-BA6A-3547AE1B1FB0}">
      <dgm:prSet/>
      <dgm:spPr/>
      <dgm:t>
        <a:bodyPr/>
        <a:lstStyle/>
        <a:p>
          <a:endParaRPr lang="it-IT"/>
        </a:p>
      </dgm:t>
    </dgm:pt>
    <dgm:pt modelId="{AB84BF12-7EC1-4012-B146-C475D5A52CA3}" type="pres">
      <dgm:prSet presAssocID="{9A90F490-8F68-4135-98C0-C2C5C4F313D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0C181CB-AB0E-4EBA-A85C-E301D4991B6B}" type="pres">
      <dgm:prSet presAssocID="{1A764EF0-C262-424F-BCD3-B76D089E1EFE}" presName="horFlow" presStyleCnt="0"/>
      <dgm:spPr/>
    </dgm:pt>
    <dgm:pt modelId="{07D85C0B-0792-40B6-B23B-760A745FDCD4}" type="pres">
      <dgm:prSet presAssocID="{1A764EF0-C262-424F-BCD3-B76D089E1EFE}" presName="bigChev" presStyleLbl="node1" presStyleIdx="0" presStyleCnt="2"/>
      <dgm:spPr/>
    </dgm:pt>
    <dgm:pt modelId="{60ADF9F6-FB7D-4A28-8A2D-1693EBD47A1D}" type="pres">
      <dgm:prSet presAssocID="{2CC4D37E-37F5-4881-8852-7E46B6369978}" presName="parTrans" presStyleCnt="0"/>
      <dgm:spPr/>
    </dgm:pt>
    <dgm:pt modelId="{D19EA090-FB82-47A7-83EE-1FE746063684}" type="pres">
      <dgm:prSet presAssocID="{8FD23BAE-69AC-451B-BD89-A9A40BF256AB}" presName="node" presStyleLbl="alignAccFollowNode1" presStyleIdx="0" presStyleCnt="4">
        <dgm:presLayoutVars>
          <dgm:bulletEnabled val="1"/>
        </dgm:presLayoutVars>
      </dgm:prSet>
      <dgm:spPr/>
    </dgm:pt>
    <dgm:pt modelId="{77C05960-E4D7-43A6-8D0A-9F4165A43019}" type="pres">
      <dgm:prSet presAssocID="{98E0BB71-3E81-4E21-88EA-08C61FE1CD9D}" presName="sibTrans" presStyleCnt="0"/>
      <dgm:spPr/>
    </dgm:pt>
    <dgm:pt modelId="{07BBBEA4-18D0-4281-B2CB-7BDF0265F754}" type="pres">
      <dgm:prSet presAssocID="{51ACF429-9C8D-4648-80CE-AFADBE210D25}" presName="node" presStyleLbl="alignAccFollowNode1" presStyleIdx="1" presStyleCnt="4">
        <dgm:presLayoutVars>
          <dgm:bulletEnabled val="1"/>
        </dgm:presLayoutVars>
      </dgm:prSet>
      <dgm:spPr/>
    </dgm:pt>
    <dgm:pt modelId="{14E4C589-1959-48A2-AF39-46E0FA59DAA4}" type="pres">
      <dgm:prSet presAssocID="{1A764EF0-C262-424F-BCD3-B76D089E1EFE}" presName="vSp" presStyleCnt="0"/>
      <dgm:spPr/>
    </dgm:pt>
    <dgm:pt modelId="{012AAF7B-04BF-4422-8BB8-0271EDFF12B9}" type="pres">
      <dgm:prSet presAssocID="{BC5E4D5B-7148-421E-BA98-10FF5078E585}" presName="horFlow" presStyleCnt="0"/>
      <dgm:spPr/>
    </dgm:pt>
    <dgm:pt modelId="{B773906B-E24D-4348-A606-F04035FC1D7F}" type="pres">
      <dgm:prSet presAssocID="{BC5E4D5B-7148-421E-BA98-10FF5078E585}" presName="bigChev" presStyleLbl="node1" presStyleIdx="1" presStyleCnt="2"/>
      <dgm:spPr/>
    </dgm:pt>
    <dgm:pt modelId="{BB372BCC-3D79-44BE-8346-6F74E19065F6}" type="pres">
      <dgm:prSet presAssocID="{C30F0554-7D2F-4D56-AE69-66DCD3127447}" presName="parTrans" presStyleCnt="0"/>
      <dgm:spPr/>
    </dgm:pt>
    <dgm:pt modelId="{AAED6D8E-B347-461A-9BDF-169FF5444ECC}" type="pres">
      <dgm:prSet presAssocID="{0481A896-B452-44F1-BE6A-1ECA22549CDC}" presName="node" presStyleLbl="alignAccFollowNode1" presStyleIdx="2" presStyleCnt="4">
        <dgm:presLayoutVars>
          <dgm:bulletEnabled val="1"/>
        </dgm:presLayoutVars>
      </dgm:prSet>
      <dgm:spPr/>
    </dgm:pt>
    <dgm:pt modelId="{53D8813D-4483-4EED-9C3D-DED1C01D746E}" type="pres">
      <dgm:prSet presAssocID="{2E71D8DC-7D1E-47B1-8AA1-8374431B3791}" presName="sibTrans" presStyleCnt="0"/>
      <dgm:spPr/>
    </dgm:pt>
    <dgm:pt modelId="{62D25112-7C24-4E0B-8B7A-D574C06D2C10}" type="pres">
      <dgm:prSet presAssocID="{6676F40F-5503-4BC5-B1C8-1A5CFDA8BACF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B7A5891A-8FA0-49E4-B05B-D1E0C8E3A87F}" srcId="{9A90F490-8F68-4135-98C0-C2C5C4F313DE}" destId="{1A764EF0-C262-424F-BCD3-B76D089E1EFE}" srcOrd="0" destOrd="0" parTransId="{3ADE2D61-6FBE-4D48-A7FC-4DD06B0A5040}" sibTransId="{7863E9F6-EE77-4A38-8C33-4863676C48CE}"/>
    <dgm:cxn modelId="{6A400D63-A0A6-423D-936D-D7AF4F3349C3}" type="presOf" srcId="{6676F40F-5503-4BC5-B1C8-1A5CFDA8BACF}" destId="{62D25112-7C24-4E0B-8B7A-D574C06D2C10}" srcOrd="0" destOrd="0" presId="urn:microsoft.com/office/officeart/2005/8/layout/lProcess3"/>
    <dgm:cxn modelId="{9AC33664-C6AF-479F-A9D7-C2CA0D2FA3E6}" srcId="{9A90F490-8F68-4135-98C0-C2C5C4F313DE}" destId="{BC5E4D5B-7148-421E-BA98-10FF5078E585}" srcOrd="1" destOrd="0" parTransId="{8155662A-6ACA-4FD1-B5FD-8586B720DDDA}" sibTransId="{30AC3102-2D39-45AB-BF00-56E89E630A0E}"/>
    <dgm:cxn modelId="{B7554948-93FC-4915-B66E-DA48DDB69E8A}" type="presOf" srcId="{1A764EF0-C262-424F-BCD3-B76D089E1EFE}" destId="{07D85C0B-0792-40B6-B23B-760A745FDCD4}" srcOrd="0" destOrd="0" presId="urn:microsoft.com/office/officeart/2005/8/layout/lProcess3"/>
    <dgm:cxn modelId="{2CE6AD4F-E304-48DA-BA6A-3547AE1B1FB0}" srcId="{BC5E4D5B-7148-421E-BA98-10FF5078E585}" destId="{6676F40F-5503-4BC5-B1C8-1A5CFDA8BACF}" srcOrd="1" destOrd="0" parTransId="{8FA158C4-5AD8-4AA6-AA22-A2AAF682E34B}" sibTransId="{67CCF167-63C3-478B-A2BB-94F6F475EF57}"/>
    <dgm:cxn modelId="{C95A8281-8784-40DA-8860-A23282A53E38}" srcId="{1A764EF0-C262-424F-BCD3-B76D089E1EFE}" destId="{8FD23BAE-69AC-451B-BD89-A9A40BF256AB}" srcOrd="0" destOrd="0" parTransId="{2CC4D37E-37F5-4881-8852-7E46B6369978}" sibTransId="{98E0BB71-3E81-4E21-88EA-08C61FE1CD9D}"/>
    <dgm:cxn modelId="{40946C89-1F18-427F-85DB-F9AD73E1DE03}" srcId="{BC5E4D5B-7148-421E-BA98-10FF5078E585}" destId="{0481A896-B452-44F1-BE6A-1ECA22549CDC}" srcOrd="0" destOrd="0" parTransId="{C30F0554-7D2F-4D56-AE69-66DCD3127447}" sibTransId="{2E71D8DC-7D1E-47B1-8AA1-8374431B3791}"/>
    <dgm:cxn modelId="{EA1D959A-42A5-47C0-9AC3-3EE939703F57}" type="presOf" srcId="{8FD23BAE-69AC-451B-BD89-A9A40BF256AB}" destId="{D19EA090-FB82-47A7-83EE-1FE746063684}" srcOrd="0" destOrd="0" presId="urn:microsoft.com/office/officeart/2005/8/layout/lProcess3"/>
    <dgm:cxn modelId="{F18128C0-2657-4D4C-B61C-1D762ECAA0ED}" srcId="{1A764EF0-C262-424F-BCD3-B76D089E1EFE}" destId="{51ACF429-9C8D-4648-80CE-AFADBE210D25}" srcOrd="1" destOrd="0" parTransId="{976F0762-3055-42A4-8641-8078E8C8E3EC}" sibTransId="{0BE37C90-23BA-4194-92F1-EA35104458E5}"/>
    <dgm:cxn modelId="{5C5D54C8-48AA-44CF-974F-E12A82A44EBB}" type="presOf" srcId="{0481A896-B452-44F1-BE6A-1ECA22549CDC}" destId="{AAED6D8E-B347-461A-9BDF-169FF5444ECC}" srcOrd="0" destOrd="0" presId="urn:microsoft.com/office/officeart/2005/8/layout/lProcess3"/>
    <dgm:cxn modelId="{38295FD8-862A-48AD-8127-44EACCFB5F81}" type="presOf" srcId="{9A90F490-8F68-4135-98C0-C2C5C4F313DE}" destId="{AB84BF12-7EC1-4012-B146-C475D5A52CA3}" srcOrd="0" destOrd="0" presId="urn:microsoft.com/office/officeart/2005/8/layout/lProcess3"/>
    <dgm:cxn modelId="{589F74ED-3420-4DE2-9E49-1B208E0B848C}" type="presOf" srcId="{BC5E4D5B-7148-421E-BA98-10FF5078E585}" destId="{B773906B-E24D-4348-A606-F04035FC1D7F}" srcOrd="0" destOrd="0" presId="urn:microsoft.com/office/officeart/2005/8/layout/lProcess3"/>
    <dgm:cxn modelId="{9486DDFA-EF6C-47E7-8535-174218201C97}" type="presOf" srcId="{51ACF429-9C8D-4648-80CE-AFADBE210D25}" destId="{07BBBEA4-18D0-4281-B2CB-7BDF0265F754}" srcOrd="0" destOrd="0" presId="urn:microsoft.com/office/officeart/2005/8/layout/lProcess3"/>
    <dgm:cxn modelId="{BCC7293D-F8AD-42DB-8A5E-4EB89A336BF5}" type="presParOf" srcId="{AB84BF12-7EC1-4012-B146-C475D5A52CA3}" destId="{00C181CB-AB0E-4EBA-A85C-E301D4991B6B}" srcOrd="0" destOrd="0" presId="urn:microsoft.com/office/officeart/2005/8/layout/lProcess3"/>
    <dgm:cxn modelId="{A08BA52A-0A27-4B9A-95C8-7114CDF6EADF}" type="presParOf" srcId="{00C181CB-AB0E-4EBA-A85C-E301D4991B6B}" destId="{07D85C0B-0792-40B6-B23B-760A745FDCD4}" srcOrd="0" destOrd="0" presId="urn:microsoft.com/office/officeart/2005/8/layout/lProcess3"/>
    <dgm:cxn modelId="{70F7EC05-5E88-4034-AECA-69762F8C1348}" type="presParOf" srcId="{00C181CB-AB0E-4EBA-A85C-E301D4991B6B}" destId="{60ADF9F6-FB7D-4A28-8A2D-1693EBD47A1D}" srcOrd="1" destOrd="0" presId="urn:microsoft.com/office/officeart/2005/8/layout/lProcess3"/>
    <dgm:cxn modelId="{D96A41CB-D131-4E16-8095-71330FC2715B}" type="presParOf" srcId="{00C181CB-AB0E-4EBA-A85C-E301D4991B6B}" destId="{D19EA090-FB82-47A7-83EE-1FE746063684}" srcOrd="2" destOrd="0" presId="urn:microsoft.com/office/officeart/2005/8/layout/lProcess3"/>
    <dgm:cxn modelId="{41C94658-145B-45AF-A1C0-E0E60CF6E457}" type="presParOf" srcId="{00C181CB-AB0E-4EBA-A85C-E301D4991B6B}" destId="{77C05960-E4D7-43A6-8D0A-9F4165A43019}" srcOrd="3" destOrd="0" presId="urn:microsoft.com/office/officeart/2005/8/layout/lProcess3"/>
    <dgm:cxn modelId="{15A61138-61BD-4F5B-99D1-EFCAB7367B0A}" type="presParOf" srcId="{00C181CB-AB0E-4EBA-A85C-E301D4991B6B}" destId="{07BBBEA4-18D0-4281-B2CB-7BDF0265F754}" srcOrd="4" destOrd="0" presId="urn:microsoft.com/office/officeart/2005/8/layout/lProcess3"/>
    <dgm:cxn modelId="{0D76CAEA-964D-4F47-831E-A5A249FB59E7}" type="presParOf" srcId="{AB84BF12-7EC1-4012-B146-C475D5A52CA3}" destId="{14E4C589-1959-48A2-AF39-46E0FA59DAA4}" srcOrd="1" destOrd="0" presId="urn:microsoft.com/office/officeart/2005/8/layout/lProcess3"/>
    <dgm:cxn modelId="{B5EBFB21-5864-4C4D-A183-0A57596EB31E}" type="presParOf" srcId="{AB84BF12-7EC1-4012-B146-C475D5A52CA3}" destId="{012AAF7B-04BF-4422-8BB8-0271EDFF12B9}" srcOrd="2" destOrd="0" presId="urn:microsoft.com/office/officeart/2005/8/layout/lProcess3"/>
    <dgm:cxn modelId="{83AC1A49-B164-468C-A8AE-49B7BC429BD7}" type="presParOf" srcId="{012AAF7B-04BF-4422-8BB8-0271EDFF12B9}" destId="{B773906B-E24D-4348-A606-F04035FC1D7F}" srcOrd="0" destOrd="0" presId="urn:microsoft.com/office/officeart/2005/8/layout/lProcess3"/>
    <dgm:cxn modelId="{402EE43F-48D1-4426-9095-397D5390104A}" type="presParOf" srcId="{012AAF7B-04BF-4422-8BB8-0271EDFF12B9}" destId="{BB372BCC-3D79-44BE-8346-6F74E19065F6}" srcOrd="1" destOrd="0" presId="urn:microsoft.com/office/officeart/2005/8/layout/lProcess3"/>
    <dgm:cxn modelId="{0D3A93A9-6D25-4C3F-B1E1-8A5E21406974}" type="presParOf" srcId="{012AAF7B-04BF-4422-8BB8-0271EDFF12B9}" destId="{AAED6D8E-B347-461A-9BDF-169FF5444ECC}" srcOrd="2" destOrd="0" presId="urn:microsoft.com/office/officeart/2005/8/layout/lProcess3"/>
    <dgm:cxn modelId="{2310C8E9-B9A0-4C54-983F-92AFA884AF96}" type="presParOf" srcId="{012AAF7B-04BF-4422-8BB8-0271EDFF12B9}" destId="{53D8813D-4483-4EED-9C3D-DED1C01D746E}" srcOrd="3" destOrd="0" presId="urn:microsoft.com/office/officeart/2005/8/layout/lProcess3"/>
    <dgm:cxn modelId="{7C6ADFD0-77DC-4B0B-9AAB-8D8E17FFBA37}" type="presParOf" srcId="{012AAF7B-04BF-4422-8BB8-0271EDFF12B9}" destId="{62D25112-7C24-4E0B-8B7A-D574C06D2C1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13267-4DA7-4BF0-A7E2-7BD2452354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350C71-C4C9-445D-8659-1F1EF18F5E5A}">
      <dgm:prSet phldrT="[Testo]" custT="1"/>
      <dgm:spPr/>
      <dgm:t>
        <a:bodyPr/>
        <a:lstStyle/>
        <a:p>
          <a:r>
            <a:rPr lang="it-IT" sz="2000" dirty="0" err="1"/>
            <a:t>Merging</a:t>
          </a:r>
          <a:r>
            <a:rPr lang="it-IT" sz="2000" dirty="0"/>
            <a:t> </a:t>
          </a:r>
          <a:r>
            <a:rPr lang="it-IT" sz="2000" dirty="0" err="1"/>
            <a:t>Datasets</a:t>
          </a:r>
          <a:r>
            <a:rPr lang="it-IT" sz="2000" dirty="0"/>
            <a:t> with </a:t>
          </a:r>
          <a:r>
            <a:rPr lang="it-IT" sz="2000" dirty="0" err="1"/>
            <a:t>left_join</a:t>
          </a:r>
          <a:r>
            <a:rPr lang="it-IT" sz="2000" dirty="0"/>
            <a:t> operator</a:t>
          </a:r>
        </a:p>
      </dgm:t>
    </dgm:pt>
    <dgm:pt modelId="{766F9691-FD57-41C1-A0FC-EC08A5F79F2A}" type="parTrans" cxnId="{7EB4D596-9572-43C0-A639-24A1C36F9260}">
      <dgm:prSet/>
      <dgm:spPr/>
      <dgm:t>
        <a:bodyPr/>
        <a:lstStyle/>
        <a:p>
          <a:endParaRPr lang="it-IT"/>
        </a:p>
      </dgm:t>
    </dgm:pt>
    <dgm:pt modelId="{06B0859B-3A9B-4590-B4D9-1807AFC86C10}" type="sibTrans" cxnId="{7EB4D596-9572-43C0-A639-24A1C36F9260}">
      <dgm:prSet/>
      <dgm:spPr/>
      <dgm:t>
        <a:bodyPr/>
        <a:lstStyle/>
        <a:p>
          <a:endParaRPr lang="it-IT"/>
        </a:p>
      </dgm:t>
    </dgm:pt>
    <dgm:pt modelId="{54B021F5-42CE-44FF-8E95-199537F534A3}">
      <dgm:prSet phldrT="[Testo]" custT="1"/>
      <dgm:spPr/>
      <dgm:t>
        <a:bodyPr/>
        <a:lstStyle/>
        <a:p>
          <a:r>
            <a:rPr lang="it-IT" sz="2000" dirty="0" err="1"/>
            <a:t>Handled</a:t>
          </a:r>
          <a:r>
            <a:rPr lang="it-IT" sz="2000" dirty="0"/>
            <a:t> Missing </a:t>
          </a:r>
          <a:r>
            <a:rPr lang="it-IT" sz="2000" dirty="0" err="1"/>
            <a:t>Values</a:t>
          </a:r>
          <a:endParaRPr lang="it-IT" sz="2000" dirty="0"/>
        </a:p>
      </dgm:t>
    </dgm:pt>
    <dgm:pt modelId="{BBCCFD18-A98B-4BA9-8381-EFBB6E88CCC5}" type="parTrans" cxnId="{F6C04A22-1699-428F-B2EA-A24AD696EC94}">
      <dgm:prSet/>
      <dgm:spPr/>
      <dgm:t>
        <a:bodyPr/>
        <a:lstStyle/>
        <a:p>
          <a:endParaRPr lang="it-IT"/>
        </a:p>
      </dgm:t>
    </dgm:pt>
    <dgm:pt modelId="{AD3F3264-CB98-4DFD-8EC3-B3186AB1B7E9}" type="sibTrans" cxnId="{F6C04A22-1699-428F-B2EA-A24AD696EC94}">
      <dgm:prSet/>
      <dgm:spPr/>
      <dgm:t>
        <a:bodyPr/>
        <a:lstStyle/>
        <a:p>
          <a:endParaRPr lang="it-IT"/>
        </a:p>
      </dgm:t>
    </dgm:pt>
    <dgm:pt modelId="{3D4F6B17-9DAF-4C6E-972B-EE889DEBC441}">
      <dgm:prSet phldrT="[Testo]" custT="1"/>
      <dgm:spPr/>
      <dgm:t>
        <a:bodyPr/>
        <a:lstStyle/>
        <a:p>
          <a:r>
            <a:rPr lang="it-IT" sz="2000" dirty="0"/>
            <a:t>Step 1</a:t>
          </a:r>
        </a:p>
      </dgm:t>
    </dgm:pt>
    <dgm:pt modelId="{760CF96F-F27B-447D-920E-840916DE886A}" type="parTrans" cxnId="{E9A0B6AB-2490-4BDA-A351-9D866EF4433B}">
      <dgm:prSet/>
      <dgm:spPr/>
      <dgm:t>
        <a:bodyPr/>
        <a:lstStyle/>
        <a:p>
          <a:endParaRPr lang="it-IT"/>
        </a:p>
      </dgm:t>
    </dgm:pt>
    <dgm:pt modelId="{6BFA9BD1-4F1A-43D6-8246-FF3BEC22743F}" type="sibTrans" cxnId="{E9A0B6AB-2490-4BDA-A351-9D866EF4433B}">
      <dgm:prSet/>
      <dgm:spPr/>
      <dgm:t>
        <a:bodyPr/>
        <a:lstStyle/>
        <a:p>
          <a:endParaRPr lang="it-IT"/>
        </a:p>
      </dgm:t>
    </dgm:pt>
    <dgm:pt modelId="{B3ECFCCA-1F56-44B2-BAF8-8FDD12EF1A86}" type="pres">
      <dgm:prSet presAssocID="{2B113267-4DA7-4BF0-A7E2-7BD24523546D}" presName="CompostProcess" presStyleCnt="0">
        <dgm:presLayoutVars>
          <dgm:dir/>
          <dgm:resizeHandles val="exact"/>
        </dgm:presLayoutVars>
      </dgm:prSet>
      <dgm:spPr/>
    </dgm:pt>
    <dgm:pt modelId="{83B9C593-A046-47BB-96F0-B26E697DA19F}" type="pres">
      <dgm:prSet presAssocID="{2B113267-4DA7-4BF0-A7E2-7BD24523546D}" presName="arrow" presStyleLbl="bgShp" presStyleIdx="0" presStyleCnt="1" custLinFactNeighborX="10281" custLinFactNeighborY="2940"/>
      <dgm:spPr/>
    </dgm:pt>
    <dgm:pt modelId="{CE2BB4DB-D2DB-4B00-9FD0-B09CC75770FA}" type="pres">
      <dgm:prSet presAssocID="{2B113267-4DA7-4BF0-A7E2-7BD24523546D}" presName="linearProcess" presStyleCnt="0"/>
      <dgm:spPr/>
    </dgm:pt>
    <dgm:pt modelId="{2A7AB2CE-B951-4B99-A75F-B4E79C6868E8}" type="pres">
      <dgm:prSet presAssocID="{68350C71-C4C9-445D-8659-1F1EF18F5E5A}" presName="textNode" presStyleLbl="node1" presStyleIdx="0" presStyleCnt="3" custScaleX="84893" custScaleY="85690" custLinFactNeighborX="57649" custLinFactNeighborY="1535">
        <dgm:presLayoutVars>
          <dgm:bulletEnabled val="1"/>
        </dgm:presLayoutVars>
      </dgm:prSet>
      <dgm:spPr/>
    </dgm:pt>
    <dgm:pt modelId="{F0BAD34E-2093-4F22-A8AD-54C561E296FC}" type="pres">
      <dgm:prSet presAssocID="{06B0859B-3A9B-4590-B4D9-1807AFC86C10}" presName="sibTrans" presStyleCnt="0"/>
      <dgm:spPr/>
    </dgm:pt>
    <dgm:pt modelId="{BF5BF92D-4C9C-42C6-9B3C-6FCFBF3165CB}" type="pres">
      <dgm:prSet presAssocID="{54B021F5-42CE-44FF-8E95-199537F534A3}" presName="textNode" presStyleLbl="node1" presStyleIdx="1" presStyleCnt="3" custScaleX="81419" custScaleY="86055" custLinFactNeighborX="-31042" custLinFactNeighborY="1250">
        <dgm:presLayoutVars>
          <dgm:bulletEnabled val="1"/>
        </dgm:presLayoutVars>
      </dgm:prSet>
      <dgm:spPr/>
    </dgm:pt>
    <dgm:pt modelId="{1B6EDFED-6BB4-4BC1-84D6-F3922EED61A1}" type="pres">
      <dgm:prSet presAssocID="{AD3F3264-CB98-4DFD-8EC3-B3186AB1B7E9}" presName="sibTrans" presStyleCnt="0"/>
      <dgm:spPr/>
    </dgm:pt>
    <dgm:pt modelId="{D93D7FA9-6C03-423D-BC77-898B5A7F053E}" type="pres">
      <dgm:prSet presAssocID="{3D4F6B17-9DAF-4C6E-972B-EE889DEBC441}" presName="textNode" presStyleLbl="node1" presStyleIdx="2" presStyleCnt="3" custScaleX="93955" custScaleY="87560" custLinFactX="-1441" custLinFactNeighborX="-100000" custLinFactNeighborY="1535">
        <dgm:presLayoutVars>
          <dgm:bulletEnabled val="1"/>
        </dgm:presLayoutVars>
      </dgm:prSet>
      <dgm:spPr/>
    </dgm:pt>
  </dgm:ptLst>
  <dgm:cxnLst>
    <dgm:cxn modelId="{F6C04A22-1699-428F-B2EA-A24AD696EC94}" srcId="{2B113267-4DA7-4BF0-A7E2-7BD24523546D}" destId="{54B021F5-42CE-44FF-8E95-199537F534A3}" srcOrd="1" destOrd="0" parTransId="{BBCCFD18-A98B-4BA9-8381-EFBB6E88CCC5}" sibTransId="{AD3F3264-CB98-4DFD-8EC3-B3186AB1B7E9}"/>
    <dgm:cxn modelId="{FAB06C6B-2B73-4F3B-98D3-D0D3C9EF2A3B}" type="presOf" srcId="{54B021F5-42CE-44FF-8E95-199537F534A3}" destId="{BF5BF92D-4C9C-42C6-9B3C-6FCFBF3165CB}" srcOrd="0" destOrd="0" presId="urn:microsoft.com/office/officeart/2005/8/layout/hProcess9"/>
    <dgm:cxn modelId="{7EB4D596-9572-43C0-A639-24A1C36F9260}" srcId="{2B113267-4DA7-4BF0-A7E2-7BD24523546D}" destId="{68350C71-C4C9-445D-8659-1F1EF18F5E5A}" srcOrd="0" destOrd="0" parTransId="{766F9691-FD57-41C1-A0FC-EC08A5F79F2A}" sibTransId="{06B0859B-3A9B-4590-B4D9-1807AFC86C10}"/>
    <dgm:cxn modelId="{E9A0B6AB-2490-4BDA-A351-9D866EF4433B}" srcId="{2B113267-4DA7-4BF0-A7E2-7BD24523546D}" destId="{3D4F6B17-9DAF-4C6E-972B-EE889DEBC441}" srcOrd="2" destOrd="0" parTransId="{760CF96F-F27B-447D-920E-840916DE886A}" sibTransId="{6BFA9BD1-4F1A-43D6-8246-FF3BEC22743F}"/>
    <dgm:cxn modelId="{B74D1FB1-B9EA-4D27-9BE3-CB147D5C441C}" type="presOf" srcId="{2B113267-4DA7-4BF0-A7E2-7BD24523546D}" destId="{B3ECFCCA-1F56-44B2-BAF8-8FDD12EF1A86}" srcOrd="0" destOrd="0" presId="urn:microsoft.com/office/officeart/2005/8/layout/hProcess9"/>
    <dgm:cxn modelId="{904580C5-C4F6-4FDB-ACE9-EE4E87E6E161}" type="presOf" srcId="{68350C71-C4C9-445D-8659-1F1EF18F5E5A}" destId="{2A7AB2CE-B951-4B99-A75F-B4E79C6868E8}" srcOrd="0" destOrd="0" presId="urn:microsoft.com/office/officeart/2005/8/layout/hProcess9"/>
    <dgm:cxn modelId="{51FDE8DA-881C-4A99-8473-3C1E6048971A}" type="presOf" srcId="{3D4F6B17-9DAF-4C6E-972B-EE889DEBC441}" destId="{D93D7FA9-6C03-423D-BC77-898B5A7F053E}" srcOrd="0" destOrd="0" presId="urn:microsoft.com/office/officeart/2005/8/layout/hProcess9"/>
    <dgm:cxn modelId="{07E5BDF2-EF7F-465F-B455-2B563D477DD4}" type="presParOf" srcId="{B3ECFCCA-1F56-44B2-BAF8-8FDD12EF1A86}" destId="{83B9C593-A046-47BB-96F0-B26E697DA19F}" srcOrd="0" destOrd="0" presId="urn:microsoft.com/office/officeart/2005/8/layout/hProcess9"/>
    <dgm:cxn modelId="{C119663C-6B02-458F-BFD6-930583CCEE32}" type="presParOf" srcId="{B3ECFCCA-1F56-44B2-BAF8-8FDD12EF1A86}" destId="{CE2BB4DB-D2DB-4B00-9FD0-B09CC75770FA}" srcOrd="1" destOrd="0" presId="urn:microsoft.com/office/officeart/2005/8/layout/hProcess9"/>
    <dgm:cxn modelId="{FECFB296-1AF7-45A2-A2DF-C7CB22D38EFC}" type="presParOf" srcId="{CE2BB4DB-D2DB-4B00-9FD0-B09CC75770FA}" destId="{2A7AB2CE-B951-4B99-A75F-B4E79C6868E8}" srcOrd="0" destOrd="0" presId="urn:microsoft.com/office/officeart/2005/8/layout/hProcess9"/>
    <dgm:cxn modelId="{CACC4258-6875-4B3E-BDA7-0E526DF52154}" type="presParOf" srcId="{CE2BB4DB-D2DB-4B00-9FD0-B09CC75770FA}" destId="{F0BAD34E-2093-4F22-A8AD-54C561E296FC}" srcOrd="1" destOrd="0" presId="urn:microsoft.com/office/officeart/2005/8/layout/hProcess9"/>
    <dgm:cxn modelId="{34D758CB-9869-49A7-BCAE-4079211C630A}" type="presParOf" srcId="{CE2BB4DB-D2DB-4B00-9FD0-B09CC75770FA}" destId="{BF5BF92D-4C9C-42C6-9B3C-6FCFBF3165CB}" srcOrd="2" destOrd="0" presId="urn:microsoft.com/office/officeart/2005/8/layout/hProcess9"/>
    <dgm:cxn modelId="{881FA477-0F23-404D-9714-6C6278CA9256}" type="presParOf" srcId="{CE2BB4DB-D2DB-4B00-9FD0-B09CC75770FA}" destId="{1B6EDFED-6BB4-4BC1-84D6-F3922EED61A1}" srcOrd="3" destOrd="0" presId="urn:microsoft.com/office/officeart/2005/8/layout/hProcess9"/>
    <dgm:cxn modelId="{4D029523-7B43-411E-8F91-87A354B00884}" type="presParOf" srcId="{CE2BB4DB-D2DB-4B00-9FD0-B09CC75770FA}" destId="{D93D7FA9-6C03-423D-BC77-898B5A7F05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CD7E4D-33E9-45CF-ACF4-12C546653EC7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BCEE59-D69D-4AFB-B410-CF99D4CEF84B}">
      <dgm:prSet phldrT="[Testo]"/>
      <dgm:spPr/>
      <dgm:t>
        <a:bodyPr/>
        <a:lstStyle/>
        <a:p>
          <a:r>
            <a:rPr lang="it-IT" dirty="0"/>
            <a:t>AUTOENCODER</a:t>
          </a:r>
        </a:p>
      </dgm:t>
    </dgm:pt>
    <dgm:pt modelId="{769425F5-10FA-4EF7-A0F2-E1C911DD8AEA}" type="parTrans" cxnId="{CD14E99D-3BC1-434F-B5B6-6535A02DB3D2}">
      <dgm:prSet/>
      <dgm:spPr/>
      <dgm:t>
        <a:bodyPr/>
        <a:lstStyle/>
        <a:p>
          <a:endParaRPr lang="it-IT"/>
        </a:p>
      </dgm:t>
    </dgm:pt>
    <dgm:pt modelId="{3B185580-C1A4-4919-AD88-F5DBEC70AAA5}" type="sibTrans" cxnId="{CD14E99D-3BC1-434F-B5B6-6535A02DB3D2}">
      <dgm:prSet/>
      <dgm:spPr/>
      <dgm:t>
        <a:bodyPr/>
        <a:lstStyle/>
        <a:p>
          <a:endParaRPr lang="it-IT"/>
        </a:p>
      </dgm:t>
    </dgm:pt>
    <dgm:pt modelId="{FF080E3A-4519-491C-849F-512179BFA5C3}">
      <dgm:prSet phldrT="[Testo]"/>
      <dgm:spPr/>
      <dgm:t>
        <a:bodyPr/>
        <a:lstStyle/>
        <a:p>
          <a:r>
            <a:rPr lang="it-IT" dirty="0"/>
            <a:t>PCA</a:t>
          </a:r>
        </a:p>
      </dgm:t>
    </dgm:pt>
    <dgm:pt modelId="{B559726A-5963-420A-9186-242E2C797AE1}" type="parTrans" cxnId="{94D5ED7A-E528-4DF2-B46F-305CB080DCCE}">
      <dgm:prSet/>
      <dgm:spPr/>
      <dgm:t>
        <a:bodyPr/>
        <a:lstStyle/>
        <a:p>
          <a:endParaRPr lang="it-IT"/>
        </a:p>
      </dgm:t>
    </dgm:pt>
    <dgm:pt modelId="{F1D735CD-7DAE-4CA5-A6F4-0B6F233D6BCC}" type="sibTrans" cxnId="{94D5ED7A-E528-4DF2-B46F-305CB080DCCE}">
      <dgm:prSet/>
      <dgm:spPr/>
      <dgm:t>
        <a:bodyPr/>
        <a:lstStyle/>
        <a:p>
          <a:endParaRPr lang="it-IT"/>
        </a:p>
      </dgm:t>
    </dgm:pt>
    <dgm:pt modelId="{44FE7285-6E7E-4A1D-B600-085C03D19024}">
      <dgm:prSet phldrT="[Testo]" custT="1"/>
      <dgm:spPr/>
      <dgm:t>
        <a:bodyPr/>
        <a:lstStyle/>
        <a:p>
          <a:r>
            <a:rPr lang="it-IT" sz="2000" dirty="0"/>
            <a:t>Step 2</a:t>
          </a:r>
        </a:p>
      </dgm:t>
    </dgm:pt>
    <dgm:pt modelId="{ECFC91C6-85A8-468F-8240-7EA5F6DBF31D}" type="parTrans" cxnId="{BE813B93-4144-46E2-BF28-4B069C6003F2}">
      <dgm:prSet/>
      <dgm:spPr/>
      <dgm:t>
        <a:bodyPr/>
        <a:lstStyle/>
        <a:p>
          <a:endParaRPr lang="it-IT"/>
        </a:p>
      </dgm:t>
    </dgm:pt>
    <dgm:pt modelId="{79FDEE63-58F0-4D59-B18E-B2DD2FFE2ED7}" type="sibTrans" cxnId="{BE813B93-4144-46E2-BF28-4B069C6003F2}">
      <dgm:prSet/>
      <dgm:spPr/>
      <dgm:t>
        <a:bodyPr/>
        <a:lstStyle/>
        <a:p>
          <a:endParaRPr lang="it-IT"/>
        </a:p>
      </dgm:t>
    </dgm:pt>
    <dgm:pt modelId="{29ACECBE-64E2-4E68-918B-0E9DC49E78A2}" type="pres">
      <dgm:prSet presAssocID="{84CD7E4D-33E9-45CF-ACF4-12C546653EC7}" presName="Name0" presStyleCnt="0">
        <dgm:presLayoutVars>
          <dgm:chMax val="4"/>
          <dgm:resizeHandles val="exact"/>
        </dgm:presLayoutVars>
      </dgm:prSet>
      <dgm:spPr/>
    </dgm:pt>
    <dgm:pt modelId="{E9EA7823-A50A-45F0-9AE6-4CD5E5F83FED}" type="pres">
      <dgm:prSet presAssocID="{84CD7E4D-33E9-45CF-ACF4-12C546653EC7}" presName="ellipse" presStyleLbl="trBgShp" presStyleIdx="0" presStyleCnt="1" custLinFactNeighborX="155" custLinFactNeighborY="-2380"/>
      <dgm:spPr/>
    </dgm:pt>
    <dgm:pt modelId="{D1F7BE9A-0263-4F0C-B2E0-CE789A26FAD2}" type="pres">
      <dgm:prSet presAssocID="{84CD7E4D-33E9-45CF-ACF4-12C546653EC7}" presName="arrow1" presStyleLbl="fgShp" presStyleIdx="0" presStyleCnt="1"/>
      <dgm:spPr/>
    </dgm:pt>
    <dgm:pt modelId="{50E2C54B-C461-433A-B140-AC6C86E7E4AA}" type="pres">
      <dgm:prSet presAssocID="{84CD7E4D-33E9-45CF-ACF4-12C546653EC7}" presName="rectangle" presStyleLbl="revTx" presStyleIdx="0" presStyleCnt="1">
        <dgm:presLayoutVars>
          <dgm:bulletEnabled val="1"/>
        </dgm:presLayoutVars>
      </dgm:prSet>
      <dgm:spPr/>
    </dgm:pt>
    <dgm:pt modelId="{DA5419ED-76E8-405D-BB4D-641594BB1BA7}" type="pres">
      <dgm:prSet presAssocID="{FF080E3A-4519-491C-849F-512179BFA5C3}" presName="item1" presStyleLbl="node1" presStyleIdx="0" presStyleCnt="2" custLinFactNeighborX="39556" custLinFactNeighborY="-76125">
        <dgm:presLayoutVars>
          <dgm:bulletEnabled val="1"/>
        </dgm:presLayoutVars>
      </dgm:prSet>
      <dgm:spPr/>
    </dgm:pt>
    <dgm:pt modelId="{BA394116-FE89-4BD1-A5CD-924D3913EBF4}" type="pres">
      <dgm:prSet presAssocID="{44FE7285-6E7E-4A1D-B600-085C03D19024}" presName="item2" presStyleLbl="node1" presStyleIdx="1" presStyleCnt="2" custLinFactNeighborX="-143" custLinFactNeighborY="-21835">
        <dgm:presLayoutVars>
          <dgm:bulletEnabled val="1"/>
        </dgm:presLayoutVars>
      </dgm:prSet>
      <dgm:spPr/>
    </dgm:pt>
    <dgm:pt modelId="{C2BFC638-3129-4EDB-9301-3479AAF70BC3}" type="pres">
      <dgm:prSet presAssocID="{84CD7E4D-33E9-45CF-ACF4-12C546653EC7}" presName="funnel" presStyleLbl="trAlignAcc1" presStyleIdx="0" presStyleCnt="1" custLinFactNeighborY="-1927"/>
      <dgm:spPr/>
    </dgm:pt>
  </dgm:ptLst>
  <dgm:cxnLst>
    <dgm:cxn modelId="{CB5EE12C-1E30-4407-BC16-73B83D682399}" type="presOf" srcId="{FCBCEE59-D69D-4AFB-B410-CF99D4CEF84B}" destId="{BA394116-FE89-4BD1-A5CD-924D3913EBF4}" srcOrd="0" destOrd="0" presId="urn:microsoft.com/office/officeart/2005/8/layout/funnel1"/>
    <dgm:cxn modelId="{4706D374-3CC2-4731-A3D7-98E236BA48DE}" type="presOf" srcId="{84CD7E4D-33E9-45CF-ACF4-12C546653EC7}" destId="{29ACECBE-64E2-4E68-918B-0E9DC49E78A2}" srcOrd="0" destOrd="0" presId="urn:microsoft.com/office/officeart/2005/8/layout/funnel1"/>
    <dgm:cxn modelId="{94D5ED7A-E528-4DF2-B46F-305CB080DCCE}" srcId="{84CD7E4D-33E9-45CF-ACF4-12C546653EC7}" destId="{FF080E3A-4519-491C-849F-512179BFA5C3}" srcOrd="1" destOrd="0" parTransId="{B559726A-5963-420A-9186-242E2C797AE1}" sibTransId="{F1D735CD-7DAE-4CA5-A6F4-0B6F233D6BCC}"/>
    <dgm:cxn modelId="{E998A787-8387-4105-AFBC-B827995E72F9}" type="presOf" srcId="{44FE7285-6E7E-4A1D-B600-085C03D19024}" destId="{50E2C54B-C461-433A-B140-AC6C86E7E4AA}" srcOrd="0" destOrd="0" presId="urn:microsoft.com/office/officeart/2005/8/layout/funnel1"/>
    <dgm:cxn modelId="{5EC9A48A-4329-46F7-B606-167D584EA8B3}" type="presOf" srcId="{FF080E3A-4519-491C-849F-512179BFA5C3}" destId="{DA5419ED-76E8-405D-BB4D-641594BB1BA7}" srcOrd="0" destOrd="0" presId="urn:microsoft.com/office/officeart/2005/8/layout/funnel1"/>
    <dgm:cxn modelId="{BE813B93-4144-46E2-BF28-4B069C6003F2}" srcId="{84CD7E4D-33E9-45CF-ACF4-12C546653EC7}" destId="{44FE7285-6E7E-4A1D-B600-085C03D19024}" srcOrd="2" destOrd="0" parTransId="{ECFC91C6-85A8-468F-8240-7EA5F6DBF31D}" sibTransId="{79FDEE63-58F0-4D59-B18E-B2DD2FFE2ED7}"/>
    <dgm:cxn modelId="{CD14E99D-3BC1-434F-B5B6-6535A02DB3D2}" srcId="{84CD7E4D-33E9-45CF-ACF4-12C546653EC7}" destId="{FCBCEE59-D69D-4AFB-B410-CF99D4CEF84B}" srcOrd="0" destOrd="0" parTransId="{769425F5-10FA-4EF7-A0F2-E1C911DD8AEA}" sibTransId="{3B185580-C1A4-4919-AD88-F5DBEC70AAA5}"/>
    <dgm:cxn modelId="{7E60EB71-6991-4211-9BE4-3E83171F6DBC}" type="presParOf" srcId="{29ACECBE-64E2-4E68-918B-0E9DC49E78A2}" destId="{E9EA7823-A50A-45F0-9AE6-4CD5E5F83FED}" srcOrd="0" destOrd="0" presId="urn:microsoft.com/office/officeart/2005/8/layout/funnel1"/>
    <dgm:cxn modelId="{8A0F88DE-8737-4839-AF4C-2F6C6F975324}" type="presParOf" srcId="{29ACECBE-64E2-4E68-918B-0E9DC49E78A2}" destId="{D1F7BE9A-0263-4F0C-B2E0-CE789A26FAD2}" srcOrd="1" destOrd="0" presId="urn:microsoft.com/office/officeart/2005/8/layout/funnel1"/>
    <dgm:cxn modelId="{976750AD-2470-4064-A0A8-45B818653EF5}" type="presParOf" srcId="{29ACECBE-64E2-4E68-918B-0E9DC49E78A2}" destId="{50E2C54B-C461-433A-B140-AC6C86E7E4AA}" srcOrd="2" destOrd="0" presId="urn:microsoft.com/office/officeart/2005/8/layout/funnel1"/>
    <dgm:cxn modelId="{062543E3-E884-4D0F-A22E-8E92CDC5705E}" type="presParOf" srcId="{29ACECBE-64E2-4E68-918B-0E9DC49E78A2}" destId="{DA5419ED-76E8-405D-BB4D-641594BB1BA7}" srcOrd="3" destOrd="0" presId="urn:microsoft.com/office/officeart/2005/8/layout/funnel1"/>
    <dgm:cxn modelId="{AFA265EF-695B-42DD-8D9E-44FE9A230BA4}" type="presParOf" srcId="{29ACECBE-64E2-4E68-918B-0E9DC49E78A2}" destId="{BA394116-FE89-4BD1-A5CD-924D3913EBF4}" srcOrd="4" destOrd="0" presId="urn:microsoft.com/office/officeart/2005/8/layout/funnel1"/>
    <dgm:cxn modelId="{D6CCD731-1D74-4D5A-9110-0F10B11990DF}" type="presParOf" srcId="{29ACECBE-64E2-4E68-918B-0E9DC49E78A2}" destId="{C2BFC638-3129-4EDB-9301-3479AAF70BC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346EA5-AD45-4F54-9FD3-14420B2FCF4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63B6AFF-9B15-44A8-B1A1-DFF8CD14DCC5}">
      <dgm:prSet phldrT="[Testo]"/>
      <dgm:spPr/>
      <dgm:t>
        <a:bodyPr/>
        <a:lstStyle/>
        <a:p>
          <a:r>
            <a:rPr lang="it-IT" dirty="0"/>
            <a:t>Strength</a:t>
          </a:r>
        </a:p>
      </dgm:t>
    </dgm:pt>
    <dgm:pt modelId="{E37FBAC6-5471-47E2-A743-FCEE7C5932AE}" type="parTrans" cxnId="{E763663C-26C7-4AF4-8930-D2F079FD7601}">
      <dgm:prSet/>
      <dgm:spPr/>
      <dgm:t>
        <a:bodyPr/>
        <a:lstStyle/>
        <a:p>
          <a:endParaRPr lang="it-IT"/>
        </a:p>
      </dgm:t>
    </dgm:pt>
    <dgm:pt modelId="{D636BAD9-8464-4DD9-872E-72DA205C57B1}" type="sibTrans" cxnId="{E763663C-26C7-4AF4-8930-D2F079FD7601}">
      <dgm:prSet/>
      <dgm:spPr/>
      <dgm:t>
        <a:bodyPr/>
        <a:lstStyle/>
        <a:p>
          <a:endParaRPr lang="it-IT"/>
        </a:p>
      </dgm:t>
    </dgm:pt>
    <dgm:pt modelId="{94CC67AC-D5B6-49C4-A2AD-FA8AEF519B71}">
      <dgm:prSet phldrT="[Testo]" custT="1"/>
      <dgm:spPr/>
      <dgm:t>
        <a:bodyPr/>
        <a:lstStyle/>
        <a:p>
          <a:r>
            <a:rPr lang="it-IT" sz="2000" dirty="0"/>
            <a:t>Feature engineering </a:t>
          </a:r>
          <a:r>
            <a:rPr lang="it-IT" sz="2000" dirty="0" err="1"/>
            <a:t>is</a:t>
          </a:r>
          <a:r>
            <a:rPr lang="it-IT" sz="2000" dirty="0"/>
            <a:t> </a:t>
          </a:r>
          <a:r>
            <a:rPr lang="it-IT" sz="2000" dirty="0" err="1"/>
            <a:t>essential</a:t>
          </a:r>
          <a:r>
            <a:rPr lang="it-IT" sz="2000" dirty="0"/>
            <a:t> to </a:t>
          </a:r>
          <a:r>
            <a:rPr lang="it-IT" sz="2000" dirty="0" err="1"/>
            <a:t>perform</a:t>
          </a:r>
          <a:r>
            <a:rPr lang="it-IT" sz="2000" dirty="0"/>
            <a:t> a model</a:t>
          </a:r>
        </a:p>
      </dgm:t>
    </dgm:pt>
    <dgm:pt modelId="{C18AEE11-C1D0-481E-981D-867A6D1BB0B9}" type="parTrans" cxnId="{87B68F44-CBE7-4C20-A84D-29C95231A777}">
      <dgm:prSet/>
      <dgm:spPr/>
      <dgm:t>
        <a:bodyPr/>
        <a:lstStyle/>
        <a:p>
          <a:endParaRPr lang="it-IT"/>
        </a:p>
      </dgm:t>
    </dgm:pt>
    <dgm:pt modelId="{4DEB9BA0-A7E6-42EE-9BAA-6642452C0250}" type="sibTrans" cxnId="{87B68F44-CBE7-4C20-A84D-29C95231A777}">
      <dgm:prSet/>
      <dgm:spPr/>
      <dgm:t>
        <a:bodyPr/>
        <a:lstStyle/>
        <a:p>
          <a:endParaRPr lang="it-IT"/>
        </a:p>
      </dgm:t>
    </dgm:pt>
    <dgm:pt modelId="{2478D6B3-EB03-468C-A172-C39275EE6C37}">
      <dgm:prSet phldrT="[Testo]" custT="1"/>
      <dgm:spPr/>
      <dgm:t>
        <a:bodyPr/>
        <a:lstStyle/>
        <a:p>
          <a:r>
            <a:rPr lang="it-IT" sz="2000" dirty="0" err="1"/>
            <a:t>Kernels</a:t>
          </a:r>
          <a:r>
            <a:rPr lang="it-IT" sz="2000" dirty="0"/>
            <a:t> are </a:t>
          </a:r>
          <a:r>
            <a:rPr lang="it-IT" sz="2000" dirty="0" err="1"/>
            <a:t>helpful</a:t>
          </a:r>
          <a:r>
            <a:rPr lang="it-IT" sz="2000" dirty="0"/>
            <a:t> </a:t>
          </a:r>
          <a:r>
            <a:rPr lang="it-IT" sz="2000" dirty="0" err="1"/>
            <a:t>but</a:t>
          </a:r>
          <a:r>
            <a:rPr lang="it-IT" sz="2000" dirty="0"/>
            <a:t> </a:t>
          </a:r>
          <a:r>
            <a:rPr lang="it-IT" sz="2000" dirty="0" err="1"/>
            <a:t>not</a:t>
          </a:r>
          <a:r>
            <a:rPr lang="it-IT" sz="2000" dirty="0"/>
            <a:t> </a:t>
          </a:r>
          <a:r>
            <a:rPr lang="it-IT" sz="2000" dirty="0" err="1"/>
            <a:t>enough</a:t>
          </a:r>
          <a:r>
            <a:rPr lang="it-IT" sz="2000" dirty="0"/>
            <a:t>, </a:t>
          </a:r>
          <a:r>
            <a:rPr lang="it-IT" sz="2000" dirty="0" err="1"/>
            <a:t>have</a:t>
          </a:r>
          <a:r>
            <a:rPr lang="it-IT" sz="2000" dirty="0"/>
            <a:t> a </a:t>
          </a:r>
          <a:r>
            <a:rPr lang="it-IT" sz="2000" dirty="0" err="1"/>
            <a:t>critical</a:t>
          </a:r>
          <a:r>
            <a:rPr lang="it-IT" sz="2000" dirty="0"/>
            <a:t> </a:t>
          </a:r>
          <a:r>
            <a:rPr lang="it-IT" sz="2000" dirty="0" err="1"/>
            <a:t>exploring</a:t>
          </a:r>
          <a:endParaRPr lang="it-IT" sz="2000" dirty="0"/>
        </a:p>
      </dgm:t>
    </dgm:pt>
    <dgm:pt modelId="{515406F9-DDCA-4412-983D-3843E7CD50DC}" type="parTrans" cxnId="{58F400B7-49FB-4783-9ED8-7FDAB1A417AA}">
      <dgm:prSet/>
      <dgm:spPr/>
      <dgm:t>
        <a:bodyPr/>
        <a:lstStyle/>
        <a:p>
          <a:endParaRPr lang="it-IT"/>
        </a:p>
      </dgm:t>
    </dgm:pt>
    <dgm:pt modelId="{3DF3FB5D-56D4-4C30-AF48-CB8B1AADD3F6}" type="sibTrans" cxnId="{58F400B7-49FB-4783-9ED8-7FDAB1A417AA}">
      <dgm:prSet/>
      <dgm:spPr/>
      <dgm:t>
        <a:bodyPr/>
        <a:lstStyle/>
        <a:p>
          <a:endParaRPr lang="it-IT"/>
        </a:p>
      </dgm:t>
    </dgm:pt>
    <dgm:pt modelId="{C1D9532A-3966-4B9E-961F-0E3CA3AEA1A1}">
      <dgm:prSet phldrT="[Testo]"/>
      <dgm:spPr/>
      <dgm:t>
        <a:bodyPr/>
        <a:lstStyle/>
        <a:p>
          <a:r>
            <a:rPr lang="it-IT" dirty="0" err="1"/>
            <a:t>Weakness</a:t>
          </a:r>
          <a:endParaRPr lang="it-IT" dirty="0"/>
        </a:p>
      </dgm:t>
    </dgm:pt>
    <dgm:pt modelId="{305775FE-4B21-4E30-949B-1D5136BEC994}" type="parTrans" cxnId="{77BA5607-ACCD-4CB9-9684-DCC4B337CAB7}">
      <dgm:prSet/>
      <dgm:spPr/>
      <dgm:t>
        <a:bodyPr/>
        <a:lstStyle/>
        <a:p>
          <a:endParaRPr lang="it-IT"/>
        </a:p>
      </dgm:t>
    </dgm:pt>
    <dgm:pt modelId="{A5C30888-F340-4710-AC8A-BFD2CF5CA31D}" type="sibTrans" cxnId="{77BA5607-ACCD-4CB9-9684-DCC4B337CAB7}">
      <dgm:prSet/>
      <dgm:spPr/>
      <dgm:t>
        <a:bodyPr/>
        <a:lstStyle/>
        <a:p>
          <a:endParaRPr lang="it-IT"/>
        </a:p>
      </dgm:t>
    </dgm:pt>
    <dgm:pt modelId="{A43C5851-B359-4D11-BBDA-75EC2AD1B670}">
      <dgm:prSet phldrT="[Testo]" custT="1"/>
      <dgm:spPr/>
      <dgm:t>
        <a:bodyPr/>
        <a:lstStyle/>
        <a:p>
          <a:r>
            <a:rPr lang="it-IT" sz="2000" dirty="0" err="1"/>
            <a:t>Before</a:t>
          </a:r>
          <a:r>
            <a:rPr lang="it-IT" sz="2000" dirty="0"/>
            <a:t> training a model </a:t>
          </a:r>
          <a:r>
            <a:rPr lang="it-IT" sz="2000" dirty="0" err="1"/>
            <a:t>is</a:t>
          </a:r>
          <a:r>
            <a:rPr lang="it-IT" sz="2000" dirty="0"/>
            <a:t> </a:t>
          </a:r>
          <a:r>
            <a:rPr lang="it-IT" sz="2000" dirty="0" err="1"/>
            <a:t>essential</a:t>
          </a:r>
          <a:r>
            <a:rPr lang="it-IT" sz="2000" dirty="0"/>
            <a:t> a </a:t>
          </a:r>
          <a:r>
            <a:rPr lang="it-IT" sz="2000" dirty="0" err="1"/>
            <a:t>good</a:t>
          </a:r>
          <a:r>
            <a:rPr lang="it-IT" sz="2000" dirty="0"/>
            <a:t> understanding of </a:t>
          </a:r>
          <a:r>
            <a:rPr lang="it-IT" sz="2000" dirty="0" err="1"/>
            <a:t>your</a:t>
          </a:r>
          <a:r>
            <a:rPr lang="it-IT" sz="2000" dirty="0"/>
            <a:t> data</a:t>
          </a:r>
        </a:p>
      </dgm:t>
    </dgm:pt>
    <dgm:pt modelId="{47CA5772-4ADB-4C20-A6EF-43C9CFE50477}" type="parTrans" cxnId="{2861BF54-FC45-40DB-97BA-723329668A06}">
      <dgm:prSet/>
      <dgm:spPr/>
      <dgm:t>
        <a:bodyPr/>
        <a:lstStyle/>
        <a:p>
          <a:endParaRPr lang="it-IT"/>
        </a:p>
      </dgm:t>
    </dgm:pt>
    <dgm:pt modelId="{F7679093-05D3-460A-B016-831676E09CB3}" type="sibTrans" cxnId="{2861BF54-FC45-40DB-97BA-723329668A06}">
      <dgm:prSet/>
      <dgm:spPr/>
      <dgm:t>
        <a:bodyPr/>
        <a:lstStyle/>
        <a:p>
          <a:endParaRPr lang="it-IT"/>
        </a:p>
      </dgm:t>
    </dgm:pt>
    <dgm:pt modelId="{59C23101-B9FF-4040-9CB9-8108ABE31D0C}">
      <dgm:prSet phldrT="[Testo]" custT="1"/>
      <dgm:spPr/>
      <dgm:t>
        <a:bodyPr/>
        <a:lstStyle/>
        <a:p>
          <a:r>
            <a:rPr lang="it-IT" sz="2000" dirty="0" err="1"/>
            <a:t>Categorical</a:t>
          </a:r>
          <a:r>
            <a:rPr lang="it-IT" sz="2000" dirty="0"/>
            <a:t> features need to be </a:t>
          </a:r>
          <a:r>
            <a:rPr lang="it-IT" sz="2000" dirty="0" err="1"/>
            <a:t>transformed</a:t>
          </a:r>
          <a:r>
            <a:rPr lang="it-IT" sz="2000" dirty="0"/>
            <a:t> by one-hot </a:t>
          </a:r>
          <a:r>
            <a:rPr lang="it-IT" sz="2000" dirty="0" err="1"/>
            <a:t>encoding</a:t>
          </a:r>
          <a:endParaRPr lang="it-IT" sz="2000" dirty="0"/>
        </a:p>
      </dgm:t>
    </dgm:pt>
    <dgm:pt modelId="{1C9F9161-B93A-4DC7-B1AF-54496EE5CF67}" type="parTrans" cxnId="{292CFF91-860B-4275-801F-4046A213E91E}">
      <dgm:prSet/>
      <dgm:spPr/>
      <dgm:t>
        <a:bodyPr/>
        <a:lstStyle/>
        <a:p>
          <a:endParaRPr lang="it-IT"/>
        </a:p>
      </dgm:t>
    </dgm:pt>
    <dgm:pt modelId="{D337F3E7-B315-4380-8AA9-8F5BAA77DFC8}" type="sibTrans" cxnId="{292CFF91-860B-4275-801F-4046A213E91E}">
      <dgm:prSet/>
      <dgm:spPr/>
      <dgm:t>
        <a:bodyPr/>
        <a:lstStyle/>
        <a:p>
          <a:endParaRPr lang="it-IT"/>
        </a:p>
      </dgm:t>
    </dgm:pt>
    <dgm:pt modelId="{93D56743-608A-49B8-B544-E7D57333F10B}">
      <dgm:prSet phldrT="[Testo]" custT="1"/>
      <dgm:spPr/>
      <dgm:t>
        <a:bodyPr/>
        <a:lstStyle/>
        <a:p>
          <a:r>
            <a:rPr lang="it-IT" sz="2000" dirty="0" err="1"/>
            <a:t>There</a:t>
          </a:r>
          <a:r>
            <a:rPr lang="it-IT" sz="2000" dirty="0"/>
            <a:t> </a:t>
          </a:r>
          <a:r>
            <a:rPr lang="it-IT" sz="2000" dirty="0" err="1"/>
            <a:t>is</a:t>
          </a:r>
          <a:r>
            <a:rPr lang="it-IT" sz="2000" dirty="0"/>
            <a:t> a </a:t>
          </a:r>
          <a:r>
            <a:rPr lang="it-IT" sz="2000" dirty="0" err="1"/>
            <a:t>lot</a:t>
          </a:r>
          <a:r>
            <a:rPr lang="it-IT" sz="2000" dirty="0"/>
            <a:t> job to </a:t>
          </a:r>
          <a:r>
            <a:rPr lang="it-IT" sz="2000" dirty="0" err="1"/>
            <a:t>run</a:t>
          </a:r>
          <a:r>
            <a:rPr lang="it-IT" sz="2000" dirty="0"/>
            <a:t> </a:t>
          </a:r>
          <a:r>
            <a:rPr lang="it-IT" sz="2000" dirty="0" err="1"/>
            <a:t>if</a:t>
          </a:r>
          <a:r>
            <a:rPr lang="it-IT" sz="2000" dirty="0"/>
            <a:t> </a:t>
          </a:r>
          <a:r>
            <a:rPr lang="it-IT" sz="2000" dirty="0" err="1"/>
            <a:t>you</a:t>
          </a:r>
          <a:r>
            <a:rPr lang="it-IT" sz="2000" dirty="0"/>
            <a:t> </a:t>
          </a:r>
          <a:r>
            <a:rPr lang="it-IT" sz="2000" dirty="0" err="1"/>
            <a:t>want</a:t>
          </a:r>
          <a:r>
            <a:rPr lang="it-IT" sz="2000" dirty="0"/>
            <a:t> to be competitive alone in </a:t>
          </a:r>
          <a:r>
            <a:rPr lang="it-IT" sz="2000" dirty="0" err="1"/>
            <a:t>Kaggle</a:t>
          </a:r>
          <a:endParaRPr lang="it-IT" sz="2000" dirty="0"/>
        </a:p>
      </dgm:t>
    </dgm:pt>
    <dgm:pt modelId="{4F1023B1-3757-400A-9E52-AC47FE2D440C}" type="parTrans" cxnId="{EC83023E-376F-48CB-98D1-2FAEF3D12860}">
      <dgm:prSet/>
      <dgm:spPr/>
      <dgm:t>
        <a:bodyPr/>
        <a:lstStyle/>
        <a:p>
          <a:endParaRPr lang="it-IT"/>
        </a:p>
      </dgm:t>
    </dgm:pt>
    <dgm:pt modelId="{47D1A986-E671-46D9-9815-31761E18C782}" type="sibTrans" cxnId="{EC83023E-376F-48CB-98D1-2FAEF3D12860}">
      <dgm:prSet/>
      <dgm:spPr/>
      <dgm:t>
        <a:bodyPr/>
        <a:lstStyle/>
        <a:p>
          <a:endParaRPr lang="it-IT"/>
        </a:p>
      </dgm:t>
    </dgm:pt>
    <dgm:pt modelId="{2A28AE76-B340-4E5C-B9C0-A2CAFEAF7E1B}">
      <dgm:prSet phldrT="[Testo]" custT="1"/>
      <dgm:spPr/>
      <dgm:t>
        <a:bodyPr/>
        <a:lstStyle/>
        <a:p>
          <a:r>
            <a:rPr lang="it-IT" sz="2000" dirty="0"/>
            <a:t>H2O framework </a:t>
          </a:r>
          <a:r>
            <a:rPr lang="it-IT" sz="2000" dirty="0" err="1"/>
            <a:t>helpful</a:t>
          </a:r>
          <a:r>
            <a:rPr lang="it-IT" sz="2000" dirty="0"/>
            <a:t> </a:t>
          </a:r>
          <a:r>
            <a:rPr lang="it-IT" sz="2000" dirty="0" err="1"/>
            <a:t>also</a:t>
          </a:r>
          <a:r>
            <a:rPr lang="it-IT" sz="2000" dirty="0"/>
            <a:t> for </a:t>
          </a:r>
          <a:r>
            <a:rPr lang="it-IT" sz="2000" dirty="0" err="1"/>
            <a:t>unsupervised</a:t>
          </a:r>
          <a:r>
            <a:rPr lang="it-IT" sz="2000" dirty="0"/>
            <a:t> learning </a:t>
          </a:r>
          <a:r>
            <a:rPr lang="it-IT" sz="2000" dirty="0" err="1"/>
            <a:t>than</a:t>
          </a:r>
          <a:r>
            <a:rPr lang="it-IT" sz="2000" dirty="0"/>
            <a:t> </a:t>
          </a:r>
          <a:r>
            <a:rPr lang="it-IT" sz="2000" dirty="0" err="1"/>
            <a:t>supervised</a:t>
          </a:r>
          <a:r>
            <a:rPr lang="it-IT" sz="2000" dirty="0"/>
            <a:t> learning</a:t>
          </a:r>
        </a:p>
      </dgm:t>
    </dgm:pt>
    <dgm:pt modelId="{5CC19D76-C0C6-45D5-8FC5-3BD4846DC3DE}" type="parTrans" cxnId="{76568B25-A89F-4DD9-BC0C-26DA2EB15B07}">
      <dgm:prSet/>
      <dgm:spPr/>
      <dgm:t>
        <a:bodyPr/>
        <a:lstStyle/>
        <a:p>
          <a:endParaRPr lang="it-IT"/>
        </a:p>
      </dgm:t>
    </dgm:pt>
    <dgm:pt modelId="{679D875F-4D87-43F8-8688-1D22AE25EB5C}" type="sibTrans" cxnId="{76568B25-A89F-4DD9-BC0C-26DA2EB15B07}">
      <dgm:prSet/>
      <dgm:spPr/>
      <dgm:t>
        <a:bodyPr/>
        <a:lstStyle/>
        <a:p>
          <a:endParaRPr lang="it-IT"/>
        </a:p>
      </dgm:t>
    </dgm:pt>
    <dgm:pt modelId="{27426E61-23D9-4834-831D-CE7701E4A437}">
      <dgm:prSet phldrT="[Testo]" custT="1"/>
      <dgm:spPr/>
      <dgm:t>
        <a:bodyPr/>
        <a:lstStyle/>
        <a:p>
          <a:r>
            <a:rPr lang="it-IT" sz="2000" dirty="0" err="1"/>
            <a:t>Blending</a:t>
          </a:r>
          <a:r>
            <a:rPr lang="it-IT" sz="2000" dirty="0"/>
            <a:t> </a:t>
          </a:r>
          <a:r>
            <a:rPr lang="it-IT" sz="2000" dirty="0" err="1"/>
            <a:t>is</a:t>
          </a:r>
          <a:r>
            <a:rPr lang="it-IT" sz="2000" dirty="0"/>
            <a:t> the </a:t>
          </a:r>
          <a:r>
            <a:rPr lang="it-IT" sz="2000" dirty="0" err="1"/>
            <a:t>easiest</a:t>
          </a:r>
          <a:r>
            <a:rPr lang="it-IT" sz="2000" dirty="0"/>
            <a:t> </a:t>
          </a:r>
          <a:r>
            <a:rPr lang="it-IT" sz="2000" dirty="0" err="1"/>
            <a:t>solution</a:t>
          </a:r>
          <a:r>
            <a:rPr lang="it-IT" sz="2000" dirty="0"/>
            <a:t> </a:t>
          </a:r>
          <a:r>
            <a:rPr lang="it-IT" sz="2000" dirty="0" err="1"/>
            <a:t>than</a:t>
          </a:r>
          <a:r>
            <a:rPr lang="it-IT" sz="2000" dirty="0"/>
            <a:t> </a:t>
          </a:r>
          <a:r>
            <a:rPr lang="it-IT" sz="2000" dirty="0" err="1"/>
            <a:t>stacking</a:t>
          </a:r>
          <a:r>
            <a:rPr lang="it-IT" sz="2000" dirty="0"/>
            <a:t>, </a:t>
          </a:r>
          <a:r>
            <a:rPr lang="it-IT" sz="2000" dirty="0" err="1"/>
            <a:t>anyway</a:t>
          </a:r>
          <a:r>
            <a:rPr lang="it-IT" sz="2000" dirty="0"/>
            <a:t> </a:t>
          </a:r>
          <a:r>
            <a:rPr lang="it-IT" sz="2000" dirty="0" err="1"/>
            <a:t>it</a:t>
          </a:r>
          <a:r>
            <a:rPr lang="it-IT" sz="2000" dirty="0"/>
            <a:t> </a:t>
          </a:r>
          <a:r>
            <a:rPr lang="it-IT" sz="2000" dirty="0" err="1"/>
            <a:t>requires</a:t>
          </a:r>
          <a:r>
            <a:rPr lang="it-IT" sz="2000" dirty="0"/>
            <a:t> a model with the </a:t>
          </a:r>
          <a:r>
            <a:rPr lang="it-IT" sz="2000" dirty="0" err="1"/>
            <a:t>highest</a:t>
          </a:r>
          <a:r>
            <a:rPr lang="it-IT" sz="2000" dirty="0"/>
            <a:t> score  </a:t>
          </a:r>
        </a:p>
      </dgm:t>
    </dgm:pt>
    <dgm:pt modelId="{08FF47A1-DE30-452D-A884-30FA2E023027}" type="parTrans" cxnId="{324B7493-5242-4F6F-8D09-04A953FBF2E5}">
      <dgm:prSet/>
      <dgm:spPr/>
    </dgm:pt>
    <dgm:pt modelId="{80AC408C-9C39-4248-8794-084FCB136887}" type="sibTrans" cxnId="{324B7493-5242-4F6F-8D09-04A953FBF2E5}">
      <dgm:prSet/>
      <dgm:spPr/>
    </dgm:pt>
    <dgm:pt modelId="{8B93E5AF-1246-4277-9AAD-3CE70873C488}" type="pres">
      <dgm:prSet presAssocID="{DA346EA5-AD45-4F54-9FD3-14420B2FCF49}" presName="Name0" presStyleCnt="0">
        <dgm:presLayoutVars>
          <dgm:dir/>
          <dgm:animLvl val="lvl"/>
          <dgm:resizeHandles val="exact"/>
        </dgm:presLayoutVars>
      </dgm:prSet>
      <dgm:spPr/>
    </dgm:pt>
    <dgm:pt modelId="{F498CC04-351E-44D5-8247-E35FEC3F8A59}" type="pres">
      <dgm:prSet presAssocID="{163B6AFF-9B15-44A8-B1A1-DFF8CD14DCC5}" presName="composite" presStyleCnt="0"/>
      <dgm:spPr/>
    </dgm:pt>
    <dgm:pt modelId="{266353E4-5CA6-4794-9E3F-553E86A0C83E}" type="pres">
      <dgm:prSet presAssocID="{163B6AFF-9B15-44A8-B1A1-DFF8CD14DC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31326AD-EB9A-45AE-864E-5B0E21CD902E}" type="pres">
      <dgm:prSet presAssocID="{163B6AFF-9B15-44A8-B1A1-DFF8CD14DCC5}" presName="desTx" presStyleLbl="alignAccFollowNode1" presStyleIdx="0" presStyleCnt="2">
        <dgm:presLayoutVars>
          <dgm:bulletEnabled val="1"/>
        </dgm:presLayoutVars>
      </dgm:prSet>
      <dgm:spPr/>
    </dgm:pt>
    <dgm:pt modelId="{3E312297-B0AA-4D98-A3C3-35370746A993}" type="pres">
      <dgm:prSet presAssocID="{D636BAD9-8464-4DD9-872E-72DA205C57B1}" presName="space" presStyleCnt="0"/>
      <dgm:spPr/>
    </dgm:pt>
    <dgm:pt modelId="{B76ECDF2-99BE-4EFC-B877-E0505482AACA}" type="pres">
      <dgm:prSet presAssocID="{C1D9532A-3966-4B9E-961F-0E3CA3AEA1A1}" presName="composite" presStyleCnt="0"/>
      <dgm:spPr/>
    </dgm:pt>
    <dgm:pt modelId="{96DABD64-BAA4-44D6-9C92-71315C21B2D0}" type="pres">
      <dgm:prSet presAssocID="{C1D9532A-3966-4B9E-961F-0E3CA3AEA1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45A68E9-AFC8-4E31-A152-DCCB0AF85CDE}" type="pres">
      <dgm:prSet presAssocID="{C1D9532A-3966-4B9E-961F-0E3CA3AEA1A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7BA5607-ACCD-4CB9-9684-DCC4B337CAB7}" srcId="{DA346EA5-AD45-4F54-9FD3-14420B2FCF49}" destId="{C1D9532A-3966-4B9E-961F-0E3CA3AEA1A1}" srcOrd="1" destOrd="0" parTransId="{305775FE-4B21-4E30-949B-1D5136BEC994}" sibTransId="{A5C30888-F340-4710-AC8A-BFD2CF5CA31D}"/>
    <dgm:cxn modelId="{ECA7CE07-578C-4533-A968-C2D4108A6672}" type="presOf" srcId="{94CC67AC-D5B6-49C4-A2AD-FA8AEF519B71}" destId="{C31326AD-EB9A-45AE-864E-5B0E21CD902E}" srcOrd="0" destOrd="0" presId="urn:microsoft.com/office/officeart/2005/8/layout/hList1"/>
    <dgm:cxn modelId="{02AD3E0E-BF9D-4CFB-BCD0-338BFD5FD98C}" type="presOf" srcId="{163B6AFF-9B15-44A8-B1A1-DFF8CD14DCC5}" destId="{266353E4-5CA6-4794-9E3F-553E86A0C83E}" srcOrd="0" destOrd="0" presId="urn:microsoft.com/office/officeart/2005/8/layout/hList1"/>
    <dgm:cxn modelId="{2399D512-544D-4DB1-8306-FA86926F0D25}" type="presOf" srcId="{DA346EA5-AD45-4F54-9FD3-14420B2FCF49}" destId="{8B93E5AF-1246-4277-9AAD-3CE70873C488}" srcOrd="0" destOrd="0" presId="urn:microsoft.com/office/officeart/2005/8/layout/hList1"/>
    <dgm:cxn modelId="{9DCA7921-785A-4D19-9089-6C425F379312}" type="presOf" srcId="{93D56743-608A-49B8-B544-E7D57333F10B}" destId="{045A68E9-AFC8-4E31-A152-DCCB0AF85CDE}" srcOrd="0" destOrd="2" presId="urn:microsoft.com/office/officeart/2005/8/layout/hList1"/>
    <dgm:cxn modelId="{76568B25-A89F-4DD9-BC0C-26DA2EB15B07}" srcId="{163B6AFF-9B15-44A8-B1A1-DFF8CD14DCC5}" destId="{2A28AE76-B340-4E5C-B9C0-A2CAFEAF7E1B}" srcOrd="2" destOrd="0" parTransId="{5CC19D76-C0C6-45D5-8FC5-3BD4846DC3DE}" sibTransId="{679D875F-4D87-43F8-8688-1D22AE25EB5C}"/>
    <dgm:cxn modelId="{E763663C-26C7-4AF4-8930-D2F079FD7601}" srcId="{DA346EA5-AD45-4F54-9FD3-14420B2FCF49}" destId="{163B6AFF-9B15-44A8-B1A1-DFF8CD14DCC5}" srcOrd="0" destOrd="0" parTransId="{E37FBAC6-5471-47E2-A743-FCEE7C5932AE}" sibTransId="{D636BAD9-8464-4DD9-872E-72DA205C57B1}"/>
    <dgm:cxn modelId="{EC83023E-376F-48CB-98D1-2FAEF3D12860}" srcId="{C1D9532A-3966-4B9E-961F-0E3CA3AEA1A1}" destId="{93D56743-608A-49B8-B544-E7D57333F10B}" srcOrd="2" destOrd="0" parTransId="{4F1023B1-3757-400A-9E52-AC47FE2D440C}" sibTransId="{47D1A986-E671-46D9-9815-31761E18C782}"/>
    <dgm:cxn modelId="{87B68F44-CBE7-4C20-A84D-29C95231A777}" srcId="{163B6AFF-9B15-44A8-B1A1-DFF8CD14DCC5}" destId="{94CC67AC-D5B6-49C4-A2AD-FA8AEF519B71}" srcOrd="0" destOrd="0" parTransId="{C18AEE11-C1D0-481E-981D-867A6D1BB0B9}" sibTransId="{4DEB9BA0-A7E6-42EE-9BAA-6642452C0250}"/>
    <dgm:cxn modelId="{2861BF54-FC45-40DB-97BA-723329668A06}" srcId="{C1D9532A-3966-4B9E-961F-0E3CA3AEA1A1}" destId="{A43C5851-B359-4D11-BBDA-75EC2AD1B670}" srcOrd="0" destOrd="0" parTransId="{47CA5772-4ADB-4C20-A6EF-43C9CFE50477}" sibTransId="{F7679093-05D3-460A-B016-831676E09CB3}"/>
    <dgm:cxn modelId="{B7A49181-58FD-4B66-A404-D1B3E47F5164}" type="presOf" srcId="{27426E61-23D9-4834-831D-CE7701E4A437}" destId="{045A68E9-AFC8-4E31-A152-DCCB0AF85CDE}" srcOrd="0" destOrd="3" presId="urn:microsoft.com/office/officeart/2005/8/layout/hList1"/>
    <dgm:cxn modelId="{292CFF91-860B-4275-801F-4046A213E91E}" srcId="{C1D9532A-3966-4B9E-961F-0E3CA3AEA1A1}" destId="{59C23101-B9FF-4040-9CB9-8108ABE31D0C}" srcOrd="1" destOrd="0" parTransId="{1C9F9161-B93A-4DC7-B1AF-54496EE5CF67}" sibTransId="{D337F3E7-B315-4380-8AA9-8F5BAA77DFC8}"/>
    <dgm:cxn modelId="{324B7493-5242-4F6F-8D09-04A953FBF2E5}" srcId="{C1D9532A-3966-4B9E-961F-0E3CA3AEA1A1}" destId="{27426E61-23D9-4834-831D-CE7701E4A437}" srcOrd="3" destOrd="0" parTransId="{08FF47A1-DE30-452D-A884-30FA2E023027}" sibTransId="{80AC408C-9C39-4248-8794-084FCB136887}"/>
    <dgm:cxn modelId="{58F400B7-49FB-4783-9ED8-7FDAB1A417AA}" srcId="{163B6AFF-9B15-44A8-B1A1-DFF8CD14DCC5}" destId="{2478D6B3-EB03-468C-A172-C39275EE6C37}" srcOrd="1" destOrd="0" parTransId="{515406F9-DDCA-4412-983D-3843E7CD50DC}" sibTransId="{3DF3FB5D-56D4-4C30-AF48-CB8B1AADD3F6}"/>
    <dgm:cxn modelId="{96A881C4-2E0B-49F5-AFBE-55D9E717D291}" type="presOf" srcId="{2478D6B3-EB03-468C-A172-C39275EE6C37}" destId="{C31326AD-EB9A-45AE-864E-5B0E21CD902E}" srcOrd="0" destOrd="1" presId="urn:microsoft.com/office/officeart/2005/8/layout/hList1"/>
    <dgm:cxn modelId="{72D558C7-DB88-461D-AC1A-6DDFFCEEFFF6}" type="presOf" srcId="{2A28AE76-B340-4E5C-B9C0-A2CAFEAF7E1B}" destId="{C31326AD-EB9A-45AE-864E-5B0E21CD902E}" srcOrd="0" destOrd="2" presId="urn:microsoft.com/office/officeart/2005/8/layout/hList1"/>
    <dgm:cxn modelId="{A48E81C8-854D-4524-B908-028AED0CA5CF}" type="presOf" srcId="{A43C5851-B359-4D11-BBDA-75EC2AD1B670}" destId="{045A68E9-AFC8-4E31-A152-DCCB0AF85CDE}" srcOrd="0" destOrd="0" presId="urn:microsoft.com/office/officeart/2005/8/layout/hList1"/>
    <dgm:cxn modelId="{A815ABE1-90E2-42C8-A983-1F93D3D89374}" type="presOf" srcId="{59C23101-B9FF-4040-9CB9-8108ABE31D0C}" destId="{045A68E9-AFC8-4E31-A152-DCCB0AF85CDE}" srcOrd="0" destOrd="1" presId="urn:microsoft.com/office/officeart/2005/8/layout/hList1"/>
    <dgm:cxn modelId="{49CACCE3-F981-4A31-95AD-9B77B48A4FF0}" type="presOf" srcId="{C1D9532A-3966-4B9E-961F-0E3CA3AEA1A1}" destId="{96DABD64-BAA4-44D6-9C92-71315C21B2D0}" srcOrd="0" destOrd="0" presId="urn:microsoft.com/office/officeart/2005/8/layout/hList1"/>
    <dgm:cxn modelId="{CCBB752F-E890-45C5-ADAC-2CB0FDEFC57B}" type="presParOf" srcId="{8B93E5AF-1246-4277-9AAD-3CE70873C488}" destId="{F498CC04-351E-44D5-8247-E35FEC3F8A59}" srcOrd="0" destOrd="0" presId="urn:microsoft.com/office/officeart/2005/8/layout/hList1"/>
    <dgm:cxn modelId="{0FB04FF5-DE4C-4215-8677-978574B94807}" type="presParOf" srcId="{F498CC04-351E-44D5-8247-E35FEC3F8A59}" destId="{266353E4-5CA6-4794-9E3F-553E86A0C83E}" srcOrd="0" destOrd="0" presId="urn:microsoft.com/office/officeart/2005/8/layout/hList1"/>
    <dgm:cxn modelId="{1D2E65E7-BEC9-4158-89A0-867294AEAB33}" type="presParOf" srcId="{F498CC04-351E-44D5-8247-E35FEC3F8A59}" destId="{C31326AD-EB9A-45AE-864E-5B0E21CD902E}" srcOrd="1" destOrd="0" presId="urn:microsoft.com/office/officeart/2005/8/layout/hList1"/>
    <dgm:cxn modelId="{F8348970-90EB-456D-953F-3D8E5CF606E0}" type="presParOf" srcId="{8B93E5AF-1246-4277-9AAD-3CE70873C488}" destId="{3E312297-B0AA-4D98-A3C3-35370746A993}" srcOrd="1" destOrd="0" presId="urn:microsoft.com/office/officeart/2005/8/layout/hList1"/>
    <dgm:cxn modelId="{EE04D120-5374-45F7-BE3D-5AF6CE1380DC}" type="presParOf" srcId="{8B93E5AF-1246-4277-9AAD-3CE70873C488}" destId="{B76ECDF2-99BE-4EFC-B877-E0505482AACA}" srcOrd="2" destOrd="0" presId="urn:microsoft.com/office/officeart/2005/8/layout/hList1"/>
    <dgm:cxn modelId="{3B3F65F0-AB8E-4A3F-AED7-C58226AAFF7A}" type="presParOf" srcId="{B76ECDF2-99BE-4EFC-B877-E0505482AACA}" destId="{96DABD64-BAA4-44D6-9C92-71315C21B2D0}" srcOrd="0" destOrd="0" presId="urn:microsoft.com/office/officeart/2005/8/layout/hList1"/>
    <dgm:cxn modelId="{F42FA1E7-0303-479B-8927-841A165A5CE8}" type="presParOf" srcId="{B76ECDF2-99BE-4EFC-B877-E0505482AACA}" destId="{045A68E9-AFC8-4E31-A152-DCCB0AF85C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24263-D2FB-4C3B-9080-6B77E6047D3F}">
      <dsp:nvSpPr>
        <dsp:cNvPr id="0" name=""/>
        <dsp:cNvSpPr/>
      </dsp:nvSpPr>
      <dsp:spPr>
        <a:xfrm>
          <a:off x="0" y="298750"/>
          <a:ext cx="91440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 dirty="0"/>
            <a:t>Home Credit Default Risk: </a:t>
          </a:r>
          <a:r>
            <a:rPr lang="it-IT" sz="4500" kern="1200" dirty="0" err="1"/>
            <a:t>Kaggle</a:t>
          </a:r>
          <a:r>
            <a:rPr lang="it-IT" sz="4500" kern="1200" dirty="0"/>
            <a:t> </a:t>
          </a:r>
          <a:r>
            <a:rPr lang="it-IT" sz="4500" kern="1200" dirty="0" err="1"/>
            <a:t>Competition</a:t>
          </a:r>
          <a:r>
            <a:rPr lang="it-IT" sz="4500" kern="1200" dirty="0"/>
            <a:t> </a:t>
          </a:r>
          <a:r>
            <a:rPr lang="it-IT" sz="4500" kern="1200" dirty="0" err="1"/>
            <a:t>using</a:t>
          </a:r>
          <a:r>
            <a:rPr lang="it-IT" sz="4500" kern="1200" dirty="0"/>
            <a:t> </a:t>
          </a:r>
          <a:r>
            <a:rPr lang="it-IT" sz="4500" kern="1200" dirty="0" err="1"/>
            <a:t>Blending</a:t>
          </a:r>
          <a:r>
            <a:rPr lang="it-IT" sz="4500" kern="1200" dirty="0"/>
            <a:t> and H2O</a:t>
          </a:r>
        </a:p>
      </dsp:txBody>
      <dsp:txXfrm>
        <a:off x="87385" y="386135"/>
        <a:ext cx="8969230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47389-1002-4CF1-805E-C0B70F6AC00E}">
      <dsp:nvSpPr>
        <dsp:cNvPr id="0" name=""/>
        <dsp:cNvSpPr/>
      </dsp:nvSpPr>
      <dsp:spPr>
        <a:xfrm>
          <a:off x="1785" y="0"/>
          <a:ext cx="3808511" cy="1655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Kaggle</a:t>
          </a:r>
          <a:r>
            <a:rPr lang="it-IT" sz="3100" kern="1200" dirty="0"/>
            <a:t> </a:t>
          </a:r>
          <a:r>
            <a:rPr lang="it-IT" sz="3100" kern="1200" dirty="0" err="1"/>
            <a:t>Munich</a:t>
          </a:r>
          <a:r>
            <a:rPr lang="it-IT" sz="3100" kern="1200" dirty="0"/>
            <a:t> – </a:t>
          </a:r>
          <a:r>
            <a:rPr lang="it-IT" sz="3100" kern="1200" dirty="0" err="1"/>
            <a:t>September</a:t>
          </a:r>
          <a:r>
            <a:rPr lang="it-IT" sz="3100" kern="1200" dirty="0"/>
            <a:t> 2018</a:t>
          </a:r>
        </a:p>
      </dsp:txBody>
      <dsp:txXfrm>
        <a:off x="50281" y="48496"/>
        <a:ext cx="3711519" cy="1558770"/>
      </dsp:txXfrm>
    </dsp:sp>
    <dsp:sp modelId="{D025CF37-0BAC-4AAE-B247-ED0BC39E2417}">
      <dsp:nvSpPr>
        <dsp:cNvPr id="0" name=""/>
        <dsp:cNvSpPr/>
      </dsp:nvSpPr>
      <dsp:spPr>
        <a:xfrm>
          <a:off x="4191148" y="355625"/>
          <a:ext cx="807404" cy="944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500" kern="1200"/>
        </a:p>
      </dsp:txBody>
      <dsp:txXfrm>
        <a:off x="4191148" y="544527"/>
        <a:ext cx="565183" cy="566706"/>
      </dsp:txXfrm>
    </dsp:sp>
    <dsp:sp modelId="{2AF4FA58-2FA4-4CD6-BFCB-8CD38E198E2B}">
      <dsp:nvSpPr>
        <dsp:cNvPr id="0" name=""/>
        <dsp:cNvSpPr/>
      </dsp:nvSpPr>
      <dsp:spPr>
        <a:xfrm>
          <a:off x="5333702" y="0"/>
          <a:ext cx="3808511" cy="1655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My </a:t>
          </a:r>
          <a:r>
            <a:rPr lang="it-IT" sz="3100" kern="1200" dirty="0" err="1"/>
            <a:t>experience</a:t>
          </a:r>
          <a:r>
            <a:rPr lang="it-IT" sz="3100" kern="1200" dirty="0"/>
            <a:t>: Claudio G. </a:t>
          </a:r>
          <a:r>
            <a:rPr lang="it-IT" sz="3100" kern="1200" dirty="0" err="1"/>
            <a:t>Giancaterino</a:t>
          </a:r>
          <a:endParaRPr lang="it-IT" sz="3100" kern="1200" dirty="0"/>
        </a:p>
      </dsp:txBody>
      <dsp:txXfrm>
        <a:off x="5382198" y="48496"/>
        <a:ext cx="3711519" cy="1558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7E2A6-0C13-47FA-8F28-8CF2BB390899}">
      <dsp:nvSpPr>
        <dsp:cNvPr id="0" name=""/>
        <dsp:cNvSpPr/>
      </dsp:nvSpPr>
      <dsp:spPr>
        <a:xfrm rot="16200000">
          <a:off x="-1259693" y="1261652"/>
          <a:ext cx="4446165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Home Credit Default Risk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Can </a:t>
          </a:r>
          <a:r>
            <a:rPr lang="it-IT" sz="1800" kern="1200" dirty="0" err="1"/>
            <a:t>you</a:t>
          </a:r>
          <a:r>
            <a:rPr lang="it-IT" sz="1800" kern="1200" dirty="0"/>
            <a:t> </a:t>
          </a:r>
          <a:r>
            <a:rPr lang="it-IT" sz="1800" kern="1200" dirty="0" err="1"/>
            <a:t>predict</a:t>
          </a:r>
          <a:r>
            <a:rPr lang="it-IT" sz="1800" kern="1200" dirty="0"/>
            <a:t> </a:t>
          </a:r>
          <a:r>
            <a:rPr lang="it-IT" sz="1800" kern="1200" dirty="0" err="1"/>
            <a:t>how</a:t>
          </a:r>
          <a:r>
            <a:rPr lang="it-IT" sz="1800" kern="1200" dirty="0"/>
            <a:t> </a:t>
          </a:r>
          <a:r>
            <a:rPr lang="it-IT" sz="1800" kern="1200" dirty="0" err="1"/>
            <a:t>capable</a:t>
          </a:r>
          <a:r>
            <a:rPr lang="it-IT" sz="1800" kern="1200" dirty="0"/>
            <a:t> </a:t>
          </a:r>
          <a:r>
            <a:rPr lang="it-IT" sz="1800" kern="1200" dirty="0" err="1"/>
            <a:t>each</a:t>
          </a:r>
          <a:r>
            <a:rPr lang="it-IT" sz="1800" kern="1200" dirty="0"/>
            <a:t> </a:t>
          </a:r>
          <a:r>
            <a:rPr lang="it-IT" sz="1800" kern="1200" dirty="0" err="1"/>
            <a:t>applicant</a:t>
          </a:r>
          <a:r>
            <a:rPr lang="it-IT" sz="1800" kern="1200" dirty="0"/>
            <a:t> </a:t>
          </a:r>
          <a:r>
            <a:rPr lang="it-IT" sz="1800" kern="1200" dirty="0" err="1"/>
            <a:t>is</a:t>
          </a:r>
          <a:r>
            <a:rPr lang="it-IT" sz="1800" kern="1200" dirty="0"/>
            <a:t> of </a:t>
          </a:r>
          <a:r>
            <a:rPr lang="it-IT" sz="1800" kern="1200" dirty="0" err="1"/>
            <a:t>repaying</a:t>
          </a:r>
          <a:r>
            <a:rPr lang="it-IT" sz="1800" kern="1200" dirty="0"/>
            <a:t> a loan?</a:t>
          </a:r>
        </a:p>
      </dsp:txBody>
      <dsp:txXfrm rot="5400000">
        <a:off x="1960" y="889232"/>
        <a:ext cx="1922859" cy="2667699"/>
      </dsp:txXfrm>
    </dsp:sp>
    <dsp:sp modelId="{290C63CD-D670-4050-BF2E-57DDB491EAD3}">
      <dsp:nvSpPr>
        <dsp:cNvPr id="0" name=""/>
        <dsp:cNvSpPr/>
      </dsp:nvSpPr>
      <dsp:spPr>
        <a:xfrm rot="16200000">
          <a:off x="807380" y="1261652"/>
          <a:ext cx="4446165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Featured</a:t>
          </a:r>
          <a:r>
            <a:rPr lang="it-IT" sz="1800" kern="1200" dirty="0"/>
            <a:t> by Home Credit Group</a:t>
          </a:r>
        </a:p>
      </dsp:txBody>
      <dsp:txXfrm rot="5400000">
        <a:off x="2069033" y="889232"/>
        <a:ext cx="1922859" cy="2667699"/>
      </dsp:txXfrm>
    </dsp:sp>
    <dsp:sp modelId="{999CC3AE-D504-435D-B337-9F0F947ED5F1}">
      <dsp:nvSpPr>
        <dsp:cNvPr id="0" name=""/>
        <dsp:cNvSpPr/>
      </dsp:nvSpPr>
      <dsp:spPr>
        <a:xfrm rot="16200000">
          <a:off x="2874454" y="1261652"/>
          <a:ext cx="4446165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7.198</a:t>
          </a:r>
          <a:r>
            <a:rPr lang="it-IT" sz="2100" kern="1200" dirty="0"/>
            <a:t> teams in the </a:t>
          </a:r>
          <a:r>
            <a:rPr lang="it-IT" sz="2100" kern="1200" dirty="0" err="1"/>
            <a:t>competition</a:t>
          </a:r>
          <a:endParaRPr lang="it-IT" sz="2100" kern="1200" dirty="0"/>
        </a:p>
      </dsp:txBody>
      <dsp:txXfrm rot="5400000">
        <a:off x="4136107" y="889232"/>
        <a:ext cx="1922859" cy="2667699"/>
      </dsp:txXfrm>
    </dsp:sp>
    <dsp:sp modelId="{952FE1CE-2F21-4506-96C3-1CBD7746164D}">
      <dsp:nvSpPr>
        <dsp:cNvPr id="0" name=""/>
        <dsp:cNvSpPr/>
      </dsp:nvSpPr>
      <dsp:spPr>
        <a:xfrm rot="16200000">
          <a:off x="4941528" y="1261652"/>
          <a:ext cx="4446165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$ </a:t>
          </a:r>
          <a:r>
            <a:rPr lang="it-IT" sz="1800" kern="1200" dirty="0"/>
            <a:t>70.000</a:t>
          </a:r>
          <a:r>
            <a:rPr lang="it-IT" sz="2100" kern="1200" dirty="0"/>
            <a:t> </a:t>
          </a:r>
          <a:r>
            <a:rPr lang="it-IT" sz="2100" kern="1200" dirty="0" err="1"/>
            <a:t>Prize</a:t>
          </a:r>
          <a:r>
            <a:rPr lang="it-IT" sz="2100" kern="1200" dirty="0"/>
            <a:t> Money</a:t>
          </a:r>
        </a:p>
      </dsp:txBody>
      <dsp:txXfrm rot="5400000">
        <a:off x="6203181" y="889232"/>
        <a:ext cx="1922859" cy="2667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C763E-A01B-4C66-827A-20B91BAD7B22}">
      <dsp:nvSpPr>
        <dsp:cNvPr id="0" name=""/>
        <dsp:cNvSpPr/>
      </dsp:nvSpPr>
      <dsp:spPr>
        <a:xfrm>
          <a:off x="1945157" y="480"/>
          <a:ext cx="2917736" cy="18743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7 </a:t>
          </a:r>
          <a:r>
            <a:rPr lang="it-IT" sz="2400" kern="1200" dirty="0" err="1"/>
            <a:t>tables</a:t>
          </a:r>
          <a:endParaRPr lang="it-I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 err="1"/>
            <a:t>Several</a:t>
          </a:r>
          <a:r>
            <a:rPr lang="it-IT" sz="2400" kern="1200" dirty="0"/>
            <a:t> </a:t>
          </a:r>
          <a:r>
            <a:rPr lang="it-IT" sz="2400" kern="1200" dirty="0" err="1"/>
            <a:t>dimensions</a:t>
          </a:r>
          <a:endParaRPr lang="it-IT" sz="2400" kern="1200" dirty="0"/>
        </a:p>
      </dsp:txBody>
      <dsp:txXfrm>
        <a:off x="1945157" y="234774"/>
        <a:ext cx="2214854" cy="1405765"/>
      </dsp:txXfrm>
    </dsp:sp>
    <dsp:sp modelId="{77E6905D-D4DE-4DA2-8AAC-68324EBAB3C1}">
      <dsp:nvSpPr>
        <dsp:cNvPr id="0" name=""/>
        <dsp:cNvSpPr/>
      </dsp:nvSpPr>
      <dsp:spPr>
        <a:xfrm>
          <a:off x="17798" y="480"/>
          <a:ext cx="1945157" cy="18743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Sources</a:t>
          </a:r>
          <a:endParaRPr lang="it-IT" sz="3200" kern="1200" dirty="0"/>
        </a:p>
      </dsp:txBody>
      <dsp:txXfrm>
        <a:off x="109296" y="91978"/>
        <a:ext cx="1762161" cy="1691357"/>
      </dsp:txXfrm>
    </dsp:sp>
    <dsp:sp modelId="{47ABFD14-EBC7-4FF7-901B-D89FAE8A40F8}">
      <dsp:nvSpPr>
        <dsp:cNvPr id="0" name=""/>
        <dsp:cNvSpPr/>
      </dsp:nvSpPr>
      <dsp:spPr>
        <a:xfrm>
          <a:off x="1945157" y="2062269"/>
          <a:ext cx="2917736" cy="18743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&gt; 200 </a:t>
          </a:r>
          <a:r>
            <a:rPr lang="it-IT" sz="2400" kern="1200" dirty="0" err="1"/>
            <a:t>variables</a:t>
          </a:r>
          <a:endParaRPr lang="it-I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&gt; 30 </a:t>
          </a:r>
          <a:r>
            <a:rPr lang="it-IT" sz="2400" kern="1200" dirty="0" err="1"/>
            <a:t>categorical</a:t>
          </a:r>
          <a:r>
            <a:rPr lang="it-IT" sz="2400" kern="1200" dirty="0"/>
            <a:t> </a:t>
          </a:r>
          <a:r>
            <a:rPr lang="it-IT" sz="2400" kern="1200" dirty="0" err="1"/>
            <a:t>variables</a:t>
          </a:r>
          <a:endParaRPr lang="it-IT" sz="2400" kern="1200" dirty="0"/>
        </a:p>
      </dsp:txBody>
      <dsp:txXfrm>
        <a:off x="1945157" y="2296563"/>
        <a:ext cx="2214854" cy="1405765"/>
      </dsp:txXfrm>
    </dsp:sp>
    <dsp:sp modelId="{8C7D623B-8696-4C3B-9864-8AEB8B24170C}">
      <dsp:nvSpPr>
        <dsp:cNvPr id="0" name=""/>
        <dsp:cNvSpPr/>
      </dsp:nvSpPr>
      <dsp:spPr>
        <a:xfrm>
          <a:off x="0" y="2062269"/>
          <a:ext cx="1945157" cy="18743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Variables</a:t>
          </a:r>
          <a:endParaRPr lang="it-IT" sz="3200" kern="1200" dirty="0"/>
        </a:p>
      </dsp:txBody>
      <dsp:txXfrm>
        <a:off x="91498" y="2153767"/>
        <a:ext cx="1762161" cy="16913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85C0B-0792-40B6-B23B-760A745FDCD4}">
      <dsp:nvSpPr>
        <dsp:cNvPr id="0" name=""/>
        <dsp:cNvSpPr/>
      </dsp:nvSpPr>
      <dsp:spPr>
        <a:xfrm>
          <a:off x="2178" y="85275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Target </a:t>
          </a:r>
          <a:r>
            <a:rPr lang="it-IT" sz="4000" kern="1200" dirty="0" err="1"/>
            <a:t>variable</a:t>
          </a:r>
          <a:endParaRPr lang="it-IT" sz="4000" kern="1200" dirty="0"/>
        </a:p>
      </dsp:txBody>
      <dsp:txXfrm>
        <a:off x="675278" y="852751"/>
        <a:ext cx="2019300" cy="1346199"/>
      </dsp:txXfrm>
    </dsp:sp>
    <dsp:sp modelId="{D19EA090-FB82-47A7-83EE-1FE746063684}">
      <dsp:nvSpPr>
        <dsp:cNvPr id="0" name=""/>
        <dsp:cNvSpPr/>
      </dsp:nvSpPr>
      <dsp:spPr>
        <a:xfrm>
          <a:off x="2930163" y="96717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 err="1"/>
            <a:t>Binary</a:t>
          </a:r>
          <a:endParaRPr lang="it-IT" sz="4000" kern="1200" dirty="0"/>
        </a:p>
      </dsp:txBody>
      <dsp:txXfrm>
        <a:off x="3488836" y="967178"/>
        <a:ext cx="1676019" cy="1117346"/>
      </dsp:txXfrm>
    </dsp:sp>
    <dsp:sp modelId="{07BBBEA4-18D0-4281-B2CB-7BDF0265F754}">
      <dsp:nvSpPr>
        <dsp:cNvPr id="0" name=""/>
        <dsp:cNvSpPr/>
      </dsp:nvSpPr>
      <dsp:spPr>
        <a:xfrm>
          <a:off x="5332456" y="96717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Supervised</a:t>
          </a:r>
          <a:r>
            <a:rPr lang="it-IT" sz="2000" kern="1200" dirty="0"/>
            <a:t> </a:t>
          </a:r>
          <a:r>
            <a:rPr lang="it-IT" sz="2000" kern="1200" dirty="0" err="1"/>
            <a:t>Classification</a:t>
          </a:r>
          <a:r>
            <a:rPr lang="it-IT" sz="2000" kern="1200" dirty="0"/>
            <a:t> Task</a:t>
          </a:r>
        </a:p>
      </dsp:txBody>
      <dsp:txXfrm>
        <a:off x="5891129" y="967178"/>
        <a:ext cx="1676019" cy="1117346"/>
      </dsp:txXfrm>
    </dsp:sp>
    <dsp:sp modelId="{B773906B-E24D-4348-A606-F04035FC1D7F}">
      <dsp:nvSpPr>
        <dsp:cNvPr id="0" name=""/>
        <dsp:cNvSpPr/>
      </dsp:nvSpPr>
      <dsp:spPr>
        <a:xfrm>
          <a:off x="2178" y="2387419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 err="1"/>
            <a:t>Metric</a:t>
          </a:r>
          <a:endParaRPr lang="it-IT" sz="4000" kern="1200" dirty="0"/>
        </a:p>
      </dsp:txBody>
      <dsp:txXfrm>
        <a:off x="675278" y="2387419"/>
        <a:ext cx="2019300" cy="1346199"/>
      </dsp:txXfrm>
    </dsp:sp>
    <dsp:sp modelId="{AAED6D8E-B347-461A-9BDF-169FF5444ECC}">
      <dsp:nvSpPr>
        <dsp:cNvPr id="0" name=""/>
        <dsp:cNvSpPr/>
      </dsp:nvSpPr>
      <dsp:spPr>
        <a:xfrm>
          <a:off x="2930163" y="2501845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 AUC</a:t>
          </a:r>
        </a:p>
      </dsp:txBody>
      <dsp:txXfrm>
        <a:off x="3488836" y="2501845"/>
        <a:ext cx="1676019" cy="1117346"/>
      </dsp:txXfrm>
    </dsp:sp>
    <dsp:sp modelId="{62D25112-7C24-4E0B-8B7A-D574C06D2C10}">
      <dsp:nvSpPr>
        <dsp:cNvPr id="0" name=""/>
        <dsp:cNvSpPr/>
      </dsp:nvSpPr>
      <dsp:spPr>
        <a:xfrm>
          <a:off x="5332456" y="2501845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Used</a:t>
          </a:r>
          <a:r>
            <a:rPr lang="it-IT" sz="2000" kern="1200" dirty="0"/>
            <a:t> for </a:t>
          </a:r>
          <a:r>
            <a:rPr lang="it-IT" sz="2000" kern="1200" dirty="0" err="1"/>
            <a:t>unbalanced</a:t>
          </a:r>
          <a:r>
            <a:rPr lang="it-IT" sz="2000" kern="1200" dirty="0"/>
            <a:t> classes</a:t>
          </a:r>
        </a:p>
      </dsp:txBody>
      <dsp:txXfrm>
        <a:off x="5891129" y="2501845"/>
        <a:ext cx="1676019" cy="1117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9C593-A046-47BB-96F0-B26E697DA19F}">
      <dsp:nvSpPr>
        <dsp:cNvPr id="0" name=""/>
        <dsp:cNvSpPr/>
      </dsp:nvSpPr>
      <dsp:spPr>
        <a:xfrm>
          <a:off x="1135030" y="0"/>
          <a:ext cx="6431840" cy="448570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B2CE-B951-4B99-A75F-B4E79C6868E8}">
      <dsp:nvSpPr>
        <dsp:cNvPr id="0" name=""/>
        <dsp:cNvSpPr/>
      </dsp:nvSpPr>
      <dsp:spPr>
        <a:xfrm>
          <a:off x="669093" y="1501633"/>
          <a:ext cx="1927123" cy="1537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Merging</a:t>
          </a:r>
          <a:r>
            <a:rPr lang="it-IT" sz="2000" kern="1200" dirty="0"/>
            <a:t> </a:t>
          </a:r>
          <a:r>
            <a:rPr lang="it-IT" sz="2000" kern="1200" dirty="0" err="1"/>
            <a:t>Datasets</a:t>
          </a:r>
          <a:r>
            <a:rPr lang="it-IT" sz="2000" kern="1200" dirty="0"/>
            <a:t> with </a:t>
          </a:r>
          <a:r>
            <a:rPr lang="it-IT" sz="2000" kern="1200" dirty="0" err="1"/>
            <a:t>left_join</a:t>
          </a:r>
          <a:r>
            <a:rPr lang="it-IT" sz="2000" kern="1200" dirty="0"/>
            <a:t> operator</a:t>
          </a:r>
        </a:p>
      </dsp:txBody>
      <dsp:txXfrm>
        <a:off x="744148" y="1576688"/>
        <a:ext cx="1777013" cy="1387409"/>
      </dsp:txXfrm>
    </dsp:sp>
    <dsp:sp modelId="{BF5BF92D-4C9C-42C6-9B3C-6FCFBF3165CB}">
      <dsp:nvSpPr>
        <dsp:cNvPr id="0" name=""/>
        <dsp:cNvSpPr/>
      </dsp:nvSpPr>
      <dsp:spPr>
        <a:xfrm>
          <a:off x="2639003" y="1493245"/>
          <a:ext cx="1848261" cy="154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Handled</a:t>
          </a:r>
          <a:r>
            <a:rPr lang="it-IT" sz="2000" kern="1200" dirty="0"/>
            <a:t> Missing </a:t>
          </a:r>
          <a:r>
            <a:rPr lang="it-IT" sz="2000" kern="1200" dirty="0" err="1"/>
            <a:t>Values</a:t>
          </a:r>
          <a:endParaRPr lang="it-IT" sz="2000" kern="1200" dirty="0"/>
        </a:p>
      </dsp:txBody>
      <dsp:txXfrm>
        <a:off x="2714378" y="1568620"/>
        <a:ext cx="1697511" cy="1393318"/>
      </dsp:txXfrm>
    </dsp:sp>
    <dsp:sp modelId="{D93D7FA9-6C03-423D-BC77-898B5A7F053E}">
      <dsp:nvSpPr>
        <dsp:cNvPr id="0" name=""/>
        <dsp:cNvSpPr/>
      </dsp:nvSpPr>
      <dsp:spPr>
        <a:xfrm>
          <a:off x="4571998" y="1484857"/>
          <a:ext cx="2132836" cy="157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Step 1</a:t>
          </a:r>
        </a:p>
      </dsp:txBody>
      <dsp:txXfrm>
        <a:off x="4648691" y="1561550"/>
        <a:ext cx="1979450" cy="14176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7823-A50A-45F0-9AE6-4CD5E5F83FED}">
      <dsp:nvSpPr>
        <dsp:cNvPr id="0" name=""/>
        <dsp:cNvSpPr/>
      </dsp:nvSpPr>
      <dsp:spPr>
        <a:xfrm>
          <a:off x="1946983" y="178346"/>
          <a:ext cx="4234029" cy="147042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7BE9A-0263-4F0C-B2E0-CE789A26FAD2}">
      <dsp:nvSpPr>
        <dsp:cNvPr id="0" name=""/>
        <dsp:cNvSpPr/>
      </dsp:nvSpPr>
      <dsp:spPr>
        <a:xfrm>
          <a:off x="3653725" y="3813908"/>
          <a:ext cx="820548" cy="52515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2C54B-C461-433A-B140-AC6C86E7E4AA}">
      <dsp:nvSpPr>
        <dsp:cNvPr id="0" name=""/>
        <dsp:cNvSpPr/>
      </dsp:nvSpPr>
      <dsp:spPr>
        <a:xfrm>
          <a:off x="2094684" y="4234029"/>
          <a:ext cx="3938631" cy="984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Step 2</a:t>
          </a:r>
        </a:p>
      </dsp:txBody>
      <dsp:txXfrm>
        <a:off x="2094684" y="4234029"/>
        <a:ext cx="3938631" cy="984657"/>
      </dsp:txXfrm>
    </dsp:sp>
    <dsp:sp modelId="{DA5419ED-76E8-405D-BB4D-641594BB1BA7}">
      <dsp:nvSpPr>
        <dsp:cNvPr id="0" name=""/>
        <dsp:cNvSpPr/>
      </dsp:nvSpPr>
      <dsp:spPr>
        <a:xfrm>
          <a:off x="4064006" y="672972"/>
          <a:ext cx="1476986" cy="147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PCA</a:t>
          </a:r>
        </a:p>
      </dsp:txBody>
      <dsp:txXfrm>
        <a:off x="4280306" y="889272"/>
        <a:ext cx="1044386" cy="1044386"/>
      </dsp:txXfrm>
    </dsp:sp>
    <dsp:sp modelId="{BA394116-FE89-4BD1-A5CD-924D3913EBF4}">
      <dsp:nvSpPr>
        <dsp:cNvPr id="0" name=""/>
        <dsp:cNvSpPr/>
      </dsp:nvSpPr>
      <dsp:spPr>
        <a:xfrm>
          <a:off x="2420791" y="366760"/>
          <a:ext cx="1476986" cy="1476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AUTOENCODER</a:t>
          </a:r>
        </a:p>
      </dsp:txBody>
      <dsp:txXfrm>
        <a:off x="2637091" y="583060"/>
        <a:ext cx="1044386" cy="1044386"/>
      </dsp:txXfrm>
    </dsp:sp>
    <dsp:sp modelId="{C2BFC638-3129-4EDB-9301-3479AAF70BC3}">
      <dsp:nvSpPr>
        <dsp:cNvPr id="0" name=""/>
        <dsp:cNvSpPr/>
      </dsp:nvSpPr>
      <dsp:spPr>
        <a:xfrm>
          <a:off x="1766464" y="0"/>
          <a:ext cx="4595070" cy="36760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353E4-5CA6-4794-9E3F-553E86A0C83E}">
      <dsp:nvSpPr>
        <dsp:cNvPr id="0" name=""/>
        <dsp:cNvSpPr/>
      </dsp:nvSpPr>
      <dsp:spPr>
        <a:xfrm>
          <a:off x="37" y="36820"/>
          <a:ext cx="356768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Strength</a:t>
          </a:r>
        </a:p>
      </dsp:txBody>
      <dsp:txXfrm>
        <a:off x="37" y="36820"/>
        <a:ext cx="3567681" cy="460800"/>
      </dsp:txXfrm>
    </dsp:sp>
    <dsp:sp modelId="{C31326AD-EB9A-45AE-864E-5B0E21CD902E}">
      <dsp:nvSpPr>
        <dsp:cNvPr id="0" name=""/>
        <dsp:cNvSpPr/>
      </dsp:nvSpPr>
      <dsp:spPr>
        <a:xfrm>
          <a:off x="37" y="497620"/>
          <a:ext cx="3567681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Feature engineering </a:t>
          </a:r>
          <a:r>
            <a:rPr lang="it-IT" sz="2000" kern="1200" dirty="0" err="1"/>
            <a:t>is</a:t>
          </a:r>
          <a:r>
            <a:rPr lang="it-IT" sz="2000" kern="1200" dirty="0"/>
            <a:t> </a:t>
          </a:r>
          <a:r>
            <a:rPr lang="it-IT" sz="2000" kern="1200" dirty="0" err="1"/>
            <a:t>essential</a:t>
          </a:r>
          <a:r>
            <a:rPr lang="it-IT" sz="2000" kern="1200" dirty="0"/>
            <a:t> to </a:t>
          </a:r>
          <a:r>
            <a:rPr lang="it-IT" sz="2000" kern="1200" dirty="0" err="1"/>
            <a:t>perform</a:t>
          </a:r>
          <a:r>
            <a:rPr lang="it-IT" sz="2000" kern="1200" dirty="0"/>
            <a:t> a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Kernels</a:t>
          </a:r>
          <a:r>
            <a:rPr lang="it-IT" sz="2000" kern="1200" dirty="0"/>
            <a:t> are </a:t>
          </a:r>
          <a:r>
            <a:rPr lang="it-IT" sz="2000" kern="1200" dirty="0" err="1"/>
            <a:t>helpful</a:t>
          </a:r>
          <a:r>
            <a:rPr lang="it-IT" sz="2000" kern="1200" dirty="0"/>
            <a:t> </a:t>
          </a:r>
          <a:r>
            <a:rPr lang="it-IT" sz="2000" kern="1200" dirty="0" err="1"/>
            <a:t>but</a:t>
          </a:r>
          <a:r>
            <a:rPr lang="it-IT" sz="2000" kern="1200" dirty="0"/>
            <a:t> </a:t>
          </a:r>
          <a:r>
            <a:rPr lang="it-IT" sz="2000" kern="1200" dirty="0" err="1"/>
            <a:t>not</a:t>
          </a:r>
          <a:r>
            <a:rPr lang="it-IT" sz="2000" kern="1200" dirty="0"/>
            <a:t> </a:t>
          </a:r>
          <a:r>
            <a:rPr lang="it-IT" sz="2000" kern="1200" dirty="0" err="1"/>
            <a:t>enough</a:t>
          </a:r>
          <a:r>
            <a:rPr lang="it-IT" sz="2000" kern="1200" dirty="0"/>
            <a:t>, </a:t>
          </a:r>
          <a:r>
            <a:rPr lang="it-IT" sz="2000" kern="1200" dirty="0" err="1"/>
            <a:t>have</a:t>
          </a:r>
          <a:r>
            <a:rPr lang="it-IT" sz="2000" kern="1200" dirty="0"/>
            <a:t> a </a:t>
          </a:r>
          <a:r>
            <a:rPr lang="it-IT" sz="2000" kern="1200" dirty="0" err="1"/>
            <a:t>critical</a:t>
          </a:r>
          <a:r>
            <a:rPr lang="it-IT" sz="2000" kern="1200" dirty="0"/>
            <a:t> </a:t>
          </a:r>
          <a:r>
            <a:rPr lang="it-IT" sz="2000" kern="1200" dirty="0" err="1"/>
            <a:t>exploring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H2O framework </a:t>
          </a:r>
          <a:r>
            <a:rPr lang="it-IT" sz="2000" kern="1200" dirty="0" err="1"/>
            <a:t>helpful</a:t>
          </a:r>
          <a:r>
            <a:rPr lang="it-IT" sz="2000" kern="1200" dirty="0"/>
            <a:t> </a:t>
          </a:r>
          <a:r>
            <a:rPr lang="it-IT" sz="2000" kern="1200" dirty="0" err="1"/>
            <a:t>also</a:t>
          </a:r>
          <a:r>
            <a:rPr lang="it-IT" sz="2000" kern="1200" dirty="0"/>
            <a:t> for </a:t>
          </a:r>
          <a:r>
            <a:rPr lang="it-IT" sz="2000" kern="1200" dirty="0" err="1"/>
            <a:t>unsupervised</a:t>
          </a:r>
          <a:r>
            <a:rPr lang="it-IT" sz="2000" kern="1200" dirty="0"/>
            <a:t> learning </a:t>
          </a:r>
          <a:r>
            <a:rPr lang="it-IT" sz="2000" kern="1200" dirty="0" err="1"/>
            <a:t>than</a:t>
          </a:r>
          <a:r>
            <a:rPr lang="it-IT" sz="2000" kern="1200" dirty="0"/>
            <a:t> </a:t>
          </a:r>
          <a:r>
            <a:rPr lang="it-IT" sz="2000" kern="1200" dirty="0" err="1"/>
            <a:t>supervised</a:t>
          </a:r>
          <a:r>
            <a:rPr lang="it-IT" sz="2000" kern="1200" dirty="0"/>
            <a:t> learning</a:t>
          </a:r>
        </a:p>
      </dsp:txBody>
      <dsp:txXfrm>
        <a:off x="37" y="497620"/>
        <a:ext cx="3567681" cy="4035150"/>
      </dsp:txXfrm>
    </dsp:sp>
    <dsp:sp modelId="{96DABD64-BAA4-44D6-9C92-71315C21B2D0}">
      <dsp:nvSpPr>
        <dsp:cNvPr id="0" name=""/>
        <dsp:cNvSpPr/>
      </dsp:nvSpPr>
      <dsp:spPr>
        <a:xfrm>
          <a:off x="4067194" y="36820"/>
          <a:ext cx="356768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Weakness</a:t>
          </a:r>
          <a:endParaRPr lang="it-IT" sz="1600" kern="1200" dirty="0"/>
        </a:p>
      </dsp:txBody>
      <dsp:txXfrm>
        <a:off x="4067194" y="36820"/>
        <a:ext cx="3567681" cy="460800"/>
      </dsp:txXfrm>
    </dsp:sp>
    <dsp:sp modelId="{045A68E9-AFC8-4E31-A152-DCCB0AF85CDE}">
      <dsp:nvSpPr>
        <dsp:cNvPr id="0" name=""/>
        <dsp:cNvSpPr/>
      </dsp:nvSpPr>
      <dsp:spPr>
        <a:xfrm>
          <a:off x="4067194" y="497620"/>
          <a:ext cx="3567681" cy="40351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Before</a:t>
          </a:r>
          <a:r>
            <a:rPr lang="it-IT" sz="2000" kern="1200" dirty="0"/>
            <a:t> training a model </a:t>
          </a:r>
          <a:r>
            <a:rPr lang="it-IT" sz="2000" kern="1200" dirty="0" err="1"/>
            <a:t>is</a:t>
          </a:r>
          <a:r>
            <a:rPr lang="it-IT" sz="2000" kern="1200" dirty="0"/>
            <a:t> </a:t>
          </a:r>
          <a:r>
            <a:rPr lang="it-IT" sz="2000" kern="1200" dirty="0" err="1"/>
            <a:t>essential</a:t>
          </a:r>
          <a:r>
            <a:rPr lang="it-IT" sz="2000" kern="1200" dirty="0"/>
            <a:t> a </a:t>
          </a:r>
          <a:r>
            <a:rPr lang="it-IT" sz="2000" kern="1200" dirty="0" err="1"/>
            <a:t>good</a:t>
          </a:r>
          <a:r>
            <a:rPr lang="it-IT" sz="2000" kern="1200" dirty="0"/>
            <a:t> understanding of </a:t>
          </a:r>
          <a:r>
            <a:rPr lang="it-IT" sz="2000" kern="1200" dirty="0" err="1"/>
            <a:t>your</a:t>
          </a:r>
          <a:r>
            <a:rPr lang="it-IT" sz="2000" kern="1200" dirty="0"/>
            <a:t>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Categorical</a:t>
          </a:r>
          <a:r>
            <a:rPr lang="it-IT" sz="2000" kern="1200" dirty="0"/>
            <a:t> features need to be </a:t>
          </a:r>
          <a:r>
            <a:rPr lang="it-IT" sz="2000" kern="1200" dirty="0" err="1"/>
            <a:t>transformed</a:t>
          </a:r>
          <a:r>
            <a:rPr lang="it-IT" sz="2000" kern="1200" dirty="0"/>
            <a:t> by one-hot </a:t>
          </a:r>
          <a:r>
            <a:rPr lang="it-IT" sz="2000" kern="1200" dirty="0" err="1"/>
            <a:t>encoding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There</a:t>
          </a:r>
          <a:r>
            <a:rPr lang="it-IT" sz="2000" kern="1200" dirty="0"/>
            <a:t> </a:t>
          </a:r>
          <a:r>
            <a:rPr lang="it-IT" sz="2000" kern="1200" dirty="0" err="1"/>
            <a:t>is</a:t>
          </a:r>
          <a:r>
            <a:rPr lang="it-IT" sz="2000" kern="1200" dirty="0"/>
            <a:t> a </a:t>
          </a:r>
          <a:r>
            <a:rPr lang="it-IT" sz="2000" kern="1200" dirty="0" err="1"/>
            <a:t>lot</a:t>
          </a:r>
          <a:r>
            <a:rPr lang="it-IT" sz="2000" kern="1200" dirty="0"/>
            <a:t> job to </a:t>
          </a:r>
          <a:r>
            <a:rPr lang="it-IT" sz="2000" kern="1200" dirty="0" err="1"/>
            <a:t>run</a:t>
          </a:r>
          <a:r>
            <a:rPr lang="it-IT" sz="2000" kern="1200" dirty="0"/>
            <a:t>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you</a:t>
          </a:r>
          <a:r>
            <a:rPr lang="it-IT" sz="2000" kern="1200" dirty="0"/>
            <a:t> </a:t>
          </a:r>
          <a:r>
            <a:rPr lang="it-IT" sz="2000" kern="1200" dirty="0" err="1"/>
            <a:t>want</a:t>
          </a:r>
          <a:r>
            <a:rPr lang="it-IT" sz="2000" kern="1200" dirty="0"/>
            <a:t> to be competitive alone in </a:t>
          </a:r>
          <a:r>
            <a:rPr lang="it-IT" sz="2000" kern="1200" dirty="0" err="1"/>
            <a:t>Kaggle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Blending</a:t>
          </a:r>
          <a:r>
            <a:rPr lang="it-IT" sz="2000" kern="1200" dirty="0"/>
            <a:t> </a:t>
          </a:r>
          <a:r>
            <a:rPr lang="it-IT" sz="2000" kern="1200" dirty="0" err="1"/>
            <a:t>is</a:t>
          </a:r>
          <a:r>
            <a:rPr lang="it-IT" sz="2000" kern="1200" dirty="0"/>
            <a:t> the </a:t>
          </a:r>
          <a:r>
            <a:rPr lang="it-IT" sz="2000" kern="1200" dirty="0" err="1"/>
            <a:t>easiest</a:t>
          </a:r>
          <a:r>
            <a:rPr lang="it-IT" sz="2000" kern="1200" dirty="0"/>
            <a:t> </a:t>
          </a:r>
          <a:r>
            <a:rPr lang="it-IT" sz="2000" kern="1200" dirty="0" err="1"/>
            <a:t>solution</a:t>
          </a:r>
          <a:r>
            <a:rPr lang="it-IT" sz="2000" kern="1200" dirty="0"/>
            <a:t> </a:t>
          </a:r>
          <a:r>
            <a:rPr lang="it-IT" sz="2000" kern="1200" dirty="0" err="1"/>
            <a:t>than</a:t>
          </a:r>
          <a:r>
            <a:rPr lang="it-IT" sz="2000" kern="1200" dirty="0"/>
            <a:t> </a:t>
          </a:r>
          <a:r>
            <a:rPr lang="it-IT" sz="2000" kern="1200" dirty="0" err="1"/>
            <a:t>stacking</a:t>
          </a:r>
          <a:r>
            <a:rPr lang="it-IT" sz="2000" kern="1200" dirty="0"/>
            <a:t>, </a:t>
          </a:r>
          <a:r>
            <a:rPr lang="it-IT" sz="2000" kern="1200" dirty="0" err="1"/>
            <a:t>anyway</a:t>
          </a:r>
          <a:r>
            <a:rPr lang="it-IT" sz="2000" kern="1200" dirty="0"/>
            <a:t>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requires</a:t>
          </a:r>
          <a:r>
            <a:rPr lang="it-IT" sz="2000" kern="1200" dirty="0"/>
            <a:t> a model with the </a:t>
          </a:r>
          <a:r>
            <a:rPr lang="it-IT" sz="2000" kern="1200" dirty="0" err="1"/>
            <a:t>highest</a:t>
          </a:r>
          <a:r>
            <a:rPr lang="it-IT" sz="2000" kern="1200" dirty="0"/>
            <a:t> score  </a:t>
          </a:r>
        </a:p>
      </dsp:txBody>
      <dsp:txXfrm>
        <a:off x="4067194" y="497620"/>
        <a:ext cx="3567681" cy="4035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5B4CA-8997-4C6A-9291-945FB1C2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59942-DB6D-4CF9-A07F-28985F33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2B609-4ADB-47EA-829E-31ED518A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6C939-CE54-45C3-8CCA-0FD2C18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49583-22B0-466B-AC31-4E00F821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2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898D0-37F0-4FE2-A49E-2A7954F7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CD2C1F-BBC4-4AFE-9BA5-91E77507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2460A-45B6-4FA0-BB89-240A5632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7D979D-7321-4F21-AA96-1303C9DE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0CD70F-0122-4BD3-B83B-336CCFFA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0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729AAC6-A890-4AD3-99A7-66168B25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FF2665-EBD2-4696-AF73-075CEBDE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8A605F-1125-431E-9912-0F22C26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0EF54C-EB9F-4D28-BFC9-981DBA9A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12AE2-40D9-40A8-825D-C520D0C2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2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6B814-64D3-4CEE-9E5D-605DABF7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E96782-723C-4C94-8A2C-8079BBF1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D9F549-F256-49E7-BFFF-04BD749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26DDD-A30D-4786-A95C-CF0A359A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30E73-58E2-47AC-BAA9-D8CAB95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55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BFFF6-A82A-4504-A0AC-970E99E9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40A633-10E5-46C6-95E4-679B87AE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115C0-735A-4326-A233-4A0BCE36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03A137-3BBB-45F8-8DEA-A95471D0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706FE-B300-4D9B-A37E-AD0B8F66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5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50658-2ACA-437F-B658-157E6D22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DB935-6015-45D5-A3F6-0BEC23D6A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CEC06B-8C9F-45BF-BB82-FCF4198C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250809-4ACC-4137-A004-B820B389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A44817-B5CC-4463-B0DA-AA9A18CC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38A934-BBD3-4468-BA0F-BA422D24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9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7CE0F-10FD-48F8-B237-E70B8B37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99008F-03F1-412F-8051-79F46FE76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775E9A-6CAB-4594-AE95-8DE5E3A2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48242F-5734-487A-9599-4D42F8909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15E1AD-83F2-44A8-905C-618073E6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CFFD60-722A-48BF-9DA3-5AD86901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018104-146B-41B8-8F16-A4FCC4EC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2127F7-4B99-4445-BFB7-21F59F14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8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4C42B-2A39-45BE-81E4-B9C4237F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663E8A-E2A9-4BAC-97A4-C8964DE2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B2DDED-1C91-412E-A6AE-E4EE8FD9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F1B2AB-43B0-4795-87BB-9E7996D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84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D42968-8C73-40C3-96B0-3797B9D2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83854C-3DCD-4619-9A68-0B229639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D1E430-D2BE-4245-8C49-0B9246D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6664-BBFB-46BF-9ECF-7185F676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541313-498E-4688-B8B4-589F14FB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5F4B6B-36D1-49F7-B801-1F6AD96B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AB340A-3E68-49CA-952B-B1BC911F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645C03-A715-400A-964D-C4F0B19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A46770-DF49-461B-A077-8E7718D5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4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62E69-6BFC-47A1-A875-7A1C231B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8D8367-60A8-4BC4-8593-1AAF89BD4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F0F8E3-2D3A-4256-8FDF-E03AC374C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472B5A-84D0-4B6F-8C40-A9587FF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F24A99-6A99-4F4D-8CA9-45D7E141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70A9A3-0065-4E6F-A430-19FFF70D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19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BFC88B-B5D9-4783-9FDC-45263DD2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F49CA1-921B-4A78-8EB2-44E33383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30686B-EFDF-4E59-990A-ACD73882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8C2B-B364-4E29-ABAC-DA06C787AD43}" type="datetimeFigureOut">
              <a:rPr lang="it-IT" smtClean="0"/>
              <a:t>17/09/2018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2732DE-6BFB-42FD-B926-BD0C6FE9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8A3D0A-7554-47DD-8E4C-CB57454F4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4719-4E87-453F-B666-3DE62BD10C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7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1975/Kaggle" TargetMode="External"/><Relationship Id="rId2" Type="http://schemas.openxmlformats.org/officeDocument/2006/relationships/hyperlink" Target="mailto:c.giancaterino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CC5DFC1-6BF0-498C-93B8-E4C4439C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810146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1231C46F-F348-43DF-90F5-57159464E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71707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424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B3847D85-1348-4F6B-88F6-347584DE9EC6}"/>
              </a:ext>
            </a:extLst>
          </p:cNvPr>
          <p:cNvGrpSpPr/>
          <p:nvPr/>
        </p:nvGrpSpPr>
        <p:grpSpPr>
          <a:xfrm>
            <a:off x="1931332" y="104863"/>
            <a:ext cx="8128000" cy="1082575"/>
            <a:chOff x="0" y="0"/>
            <a:chExt cx="8128000" cy="121680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5942F92-F201-405C-8DB7-938829836CC8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CF0A313-26A2-41E5-9A50-4BED8A726ECC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kern="1200" dirty="0" err="1"/>
                <a:t>Scatterplot</a:t>
              </a:r>
              <a:r>
                <a:rPr lang="it-IT" sz="4000" kern="1200" dirty="0"/>
                <a:t> PCA and </a:t>
              </a:r>
              <a:r>
                <a:rPr lang="it-IT" sz="4000" kern="1200" dirty="0" err="1"/>
                <a:t>Autoencoder</a:t>
              </a:r>
              <a:r>
                <a:rPr lang="it-IT" sz="4000" kern="1200" dirty="0"/>
                <a:t> 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8C40F236-5283-4041-9C28-B78E33EE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" y="1900105"/>
            <a:ext cx="5022209" cy="3766657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9F58185-3206-4FD2-839A-6171B1E77EFB}"/>
              </a:ext>
            </a:extLst>
          </p:cNvPr>
          <p:cNvSpPr/>
          <p:nvPr/>
        </p:nvSpPr>
        <p:spPr>
          <a:xfrm>
            <a:off x="2246849" y="1392571"/>
            <a:ext cx="2055303" cy="454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038CE1E-98CC-4255-9D16-348E138CF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70" y="1900105"/>
            <a:ext cx="5022209" cy="3766657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C12DBE0-A668-4A16-A4C9-A5DC5D67488F}"/>
              </a:ext>
            </a:extLst>
          </p:cNvPr>
          <p:cNvSpPr/>
          <p:nvPr/>
        </p:nvSpPr>
        <p:spPr>
          <a:xfrm>
            <a:off x="7677322" y="1411029"/>
            <a:ext cx="2055303" cy="454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Autoencoder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1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6B714FA-94AD-49F6-955D-233520D5A76F}"/>
              </a:ext>
            </a:extLst>
          </p:cNvPr>
          <p:cNvGrpSpPr/>
          <p:nvPr/>
        </p:nvGrpSpPr>
        <p:grpSpPr>
          <a:xfrm>
            <a:off x="1931332" y="293220"/>
            <a:ext cx="8128000" cy="882484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BFF7CA4-3142-459A-8153-2E37E3B42292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6DC3935-2516-490F-9CAE-A0A8C214AADD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kern="1200" dirty="0" err="1"/>
                <a:t>Blending</a:t>
              </a:r>
              <a:r>
                <a:rPr lang="it-IT" sz="4000" kern="1200" dirty="0"/>
                <a:t> 1</a:t>
              </a:r>
              <a:r>
                <a:rPr lang="it-IT" sz="4000" dirty="0"/>
                <a:t> -</a:t>
              </a:r>
              <a:r>
                <a:rPr lang="it-IT" sz="4000" kern="1200" dirty="0"/>
                <a:t> score: 0.799 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4E5874B2-9E97-42C1-97D3-EE37F97DD4EB}"/>
              </a:ext>
            </a:extLst>
          </p:cNvPr>
          <p:cNvSpPr/>
          <p:nvPr/>
        </p:nvSpPr>
        <p:spPr>
          <a:xfrm>
            <a:off x="159856" y="2173836"/>
            <a:ext cx="1520271" cy="3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Blend from kernel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7DB7BB6-BD9A-4ADA-851E-4B57913D0C16}"/>
              </a:ext>
            </a:extLst>
          </p:cNvPr>
          <p:cNvSpPr/>
          <p:nvPr/>
        </p:nvSpPr>
        <p:spPr>
          <a:xfrm>
            <a:off x="157055" y="2782397"/>
            <a:ext cx="1520271" cy="3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Tidy_xgb</a:t>
            </a:r>
            <a:r>
              <a:rPr lang="it-IT" sz="1200" dirty="0"/>
              <a:t> from kernel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2D9DCED-015D-4661-B05E-1FEAC293B306}"/>
              </a:ext>
            </a:extLst>
          </p:cNvPr>
          <p:cNvSpPr/>
          <p:nvPr/>
        </p:nvSpPr>
        <p:spPr>
          <a:xfrm>
            <a:off x="157056" y="3430747"/>
            <a:ext cx="1520271" cy="3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261D011-0A04-40E5-91C8-BA85A766B6D6}"/>
              </a:ext>
            </a:extLst>
          </p:cNvPr>
          <p:cNvSpPr/>
          <p:nvPr/>
        </p:nvSpPr>
        <p:spPr>
          <a:xfrm>
            <a:off x="159857" y="3971106"/>
            <a:ext cx="1520271" cy="3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34221C-4A2D-4A58-8609-05781FF57266}"/>
              </a:ext>
            </a:extLst>
          </p:cNvPr>
          <p:cNvSpPr/>
          <p:nvPr/>
        </p:nvSpPr>
        <p:spPr>
          <a:xfrm>
            <a:off x="152604" y="4506290"/>
            <a:ext cx="1520271" cy="3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208CAFE-E672-473A-B819-3F41E305C244}"/>
              </a:ext>
            </a:extLst>
          </p:cNvPr>
          <p:cNvSpPr/>
          <p:nvPr/>
        </p:nvSpPr>
        <p:spPr>
          <a:xfrm>
            <a:off x="152603" y="5055052"/>
            <a:ext cx="1520271" cy="37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38C4EE-C8E7-427F-A2E4-006CF93EDC0E}"/>
              </a:ext>
            </a:extLst>
          </p:cNvPr>
          <p:cNvSpPr/>
          <p:nvPr/>
        </p:nvSpPr>
        <p:spPr>
          <a:xfrm>
            <a:off x="157055" y="1554255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Weight Average </a:t>
            </a:r>
            <a:r>
              <a:rPr lang="it-IT" sz="1200" dirty="0" err="1"/>
              <a:t>Rank</a:t>
            </a:r>
            <a:r>
              <a:rPr lang="it-IT" sz="1200" dirty="0"/>
              <a:t> Blend from kernel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F11A3B9-D967-4104-BB67-7DFE2A53AD72}"/>
              </a:ext>
            </a:extLst>
          </p:cNvPr>
          <p:cNvCxnSpPr>
            <a:cxnSpLocks/>
          </p:cNvCxnSpPr>
          <p:nvPr/>
        </p:nvCxnSpPr>
        <p:spPr>
          <a:xfrm>
            <a:off x="1694825" y="4121903"/>
            <a:ext cx="755684" cy="5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1522DB14-8BCE-4AD3-94D5-C4D6EBCEA3A7}"/>
              </a:ext>
            </a:extLst>
          </p:cNvPr>
          <p:cNvSpPr/>
          <p:nvPr/>
        </p:nvSpPr>
        <p:spPr>
          <a:xfrm>
            <a:off x="136502" y="5634101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2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57AD88E7-DA74-4D01-A8C9-07C001276BC4}"/>
              </a:ext>
            </a:extLst>
          </p:cNvPr>
          <p:cNvSpPr/>
          <p:nvPr/>
        </p:nvSpPr>
        <p:spPr>
          <a:xfrm>
            <a:off x="136502" y="6265114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2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C93DCBA1-BED4-4DAA-9CE2-6FA445DE1B17}"/>
              </a:ext>
            </a:extLst>
          </p:cNvPr>
          <p:cNvSpPr/>
          <p:nvPr/>
        </p:nvSpPr>
        <p:spPr>
          <a:xfrm>
            <a:off x="4914793" y="6265114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Random </a:t>
            </a:r>
            <a:r>
              <a:rPr lang="it-IT" sz="1200" dirty="0" err="1"/>
              <a:t>Forest</a:t>
            </a:r>
            <a:r>
              <a:rPr lang="it-IT" sz="1200" dirty="0"/>
              <a:t> with H2O 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FF8692D-BEEA-49E8-B999-54F44EA2F995}"/>
              </a:ext>
            </a:extLst>
          </p:cNvPr>
          <p:cNvSpPr/>
          <p:nvPr/>
        </p:nvSpPr>
        <p:spPr>
          <a:xfrm>
            <a:off x="4914792" y="5634101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GBM with H2O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E2A17D5-96C3-455B-A269-647D8EC1A12E}"/>
              </a:ext>
            </a:extLst>
          </p:cNvPr>
          <p:cNvSpPr/>
          <p:nvPr/>
        </p:nvSpPr>
        <p:spPr>
          <a:xfrm>
            <a:off x="4914792" y="5064819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</a:t>
            </a:r>
            <a:r>
              <a:rPr lang="it-IT" sz="1200" dirty="0" err="1"/>
              <a:t>XGboost</a:t>
            </a:r>
            <a:endParaRPr lang="it-IT" sz="12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C8996003-3099-452E-9B0C-9AFD55438EB5}"/>
              </a:ext>
            </a:extLst>
          </p:cNvPr>
          <p:cNvSpPr/>
          <p:nvPr/>
        </p:nvSpPr>
        <p:spPr>
          <a:xfrm>
            <a:off x="4914791" y="4478876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</a:t>
            </a:r>
            <a:r>
              <a:rPr lang="it-IT" sz="1200" dirty="0" err="1"/>
              <a:t>LigthGBM</a:t>
            </a:r>
            <a:r>
              <a:rPr lang="it-IT" sz="1200" dirty="0"/>
              <a:t> on Kernel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1D0C2848-ED66-41AB-B888-81898EA06A75}"/>
              </a:ext>
            </a:extLst>
          </p:cNvPr>
          <p:cNvSpPr/>
          <p:nvPr/>
        </p:nvSpPr>
        <p:spPr>
          <a:xfrm>
            <a:off x="2465207" y="3943692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Added </a:t>
            </a:r>
            <a:r>
              <a:rPr lang="it-IT" sz="1200" dirty="0" err="1"/>
              <a:t>further</a:t>
            </a:r>
            <a:r>
              <a:rPr lang="it-IT" sz="1200" dirty="0"/>
              <a:t> features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5D9D196-BADB-4D80-9B40-5A04EE9ACFA1}"/>
              </a:ext>
            </a:extLst>
          </p:cNvPr>
          <p:cNvSpPr/>
          <p:nvPr/>
        </p:nvSpPr>
        <p:spPr>
          <a:xfrm>
            <a:off x="4914790" y="3337304"/>
            <a:ext cx="1520271" cy="52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Ensembling</a:t>
            </a:r>
            <a:r>
              <a:rPr lang="it-IT" sz="1200" dirty="0"/>
              <a:t> with </a:t>
            </a:r>
            <a:r>
              <a:rPr lang="it-IT" sz="1200" dirty="0" err="1"/>
              <a:t>LigthGBM</a:t>
            </a:r>
            <a:r>
              <a:rPr lang="it-IT" sz="1200" dirty="0"/>
              <a:t>  and </a:t>
            </a:r>
            <a:r>
              <a:rPr lang="it-IT" sz="1200" dirty="0" err="1"/>
              <a:t>XGboost</a:t>
            </a:r>
            <a:r>
              <a:rPr lang="it-IT" sz="1200" dirty="0"/>
              <a:t> on Kernel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70A26C9-4634-4432-AB4F-82FEFFA24247}"/>
              </a:ext>
            </a:extLst>
          </p:cNvPr>
          <p:cNvSpPr/>
          <p:nvPr/>
        </p:nvSpPr>
        <p:spPr>
          <a:xfrm>
            <a:off x="4914789" y="3944650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</a:t>
            </a:r>
            <a:r>
              <a:rPr lang="it-IT" sz="1200" dirty="0" err="1"/>
              <a:t>XGboost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2E4D5C87-77A2-4B62-BD2B-A1D77704446A}"/>
              </a:ext>
            </a:extLst>
          </p:cNvPr>
          <p:cNvCxnSpPr>
            <a:cxnSpLocks/>
          </p:cNvCxnSpPr>
          <p:nvPr/>
        </p:nvCxnSpPr>
        <p:spPr>
          <a:xfrm>
            <a:off x="4007181" y="4115744"/>
            <a:ext cx="885905" cy="6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A8D62303-951C-498B-BA7E-03225A75726A}"/>
              </a:ext>
            </a:extLst>
          </p:cNvPr>
          <p:cNvSpPr/>
          <p:nvPr/>
        </p:nvSpPr>
        <p:spPr>
          <a:xfrm>
            <a:off x="2738777" y="1554255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>
            <a:extLst>
              <a:ext uri="{FF2B5EF4-FFF2-40B4-BE49-F238E27FC236}">
                <a16:creationId xmlns:a16="http://schemas.microsoft.com/office/drawing/2014/main" id="{387CDC7B-996D-4093-930D-B7117E8CC93E}"/>
              </a:ext>
            </a:extLst>
          </p:cNvPr>
          <p:cNvSpPr/>
          <p:nvPr/>
        </p:nvSpPr>
        <p:spPr>
          <a:xfrm>
            <a:off x="2738777" y="3445478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855AE9B4-4451-43EE-B95D-1CC222CD6FBE}"/>
              </a:ext>
            </a:extLst>
          </p:cNvPr>
          <p:cNvSpPr/>
          <p:nvPr/>
        </p:nvSpPr>
        <p:spPr>
          <a:xfrm>
            <a:off x="2738777" y="2169198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F4AE2854-BD82-4BA2-A1B4-A95EC173CA7C}"/>
              </a:ext>
            </a:extLst>
          </p:cNvPr>
          <p:cNvSpPr/>
          <p:nvPr/>
        </p:nvSpPr>
        <p:spPr>
          <a:xfrm>
            <a:off x="2738777" y="2771850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>
            <a:extLst>
              <a:ext uri="{FF2B5EF4-FFF2-40B4-BE49-F238E27FC236}">
                <a16:creationId xmlns:a16="http://schemas.microsoft.com/office/drawing/2014/main" id="{7DA16936-F171-4075-B514-861275A176DD}"/>
              </a:ext>
            </a:extLst>
          </p:cNvPr>
          <p:cNvSpPr/>
          <p:nvPr/>
        </p:nvSpPr>
        <p:spPr>
          <a:xfrm>
            <a:off x="2738776" y="4571850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2AEA5E8E-8A9C-469F-BEB1-2EAC1BB503F0}"/>
              </a:ext>
            </a:extLst>
          </p:cNvPr>
          <p:cNvSpPr/>
          <p:nvPr/>
        </p:nvSpPr>
        <p:spPr>
          <a:xfrm>
            <a:off x="2738775" y="5126999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ccia a destra 73">
            <a:extLst>
              <a:ext uri="{FF2B5EF4-FFF2-40B4-BE49-F238E27FC236}">
                <a16:creationId xmlns:a16="http://schemas.microsoft.com/office/drawing/2014/main" id="{E73177A2-26A1-42FB-B271-42D4F29151D9}"/>
              </a:ext>
            </a:extLst>
          </p:cNvPr>
          <p:cNvSpPr/>
          <p:nvPr/>
        </p:nvSpPr>
        <p:spPr>
          <a:xfrm>
            <a:off x="2738774" y="5662183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Freccia a destra 74">
            <a:extLst>
              <a:ext uri="{FF2B5EF4-FFF2-40B4-BE49-F238E27FC236}">
                <a16:creationId xmlns:a16="http://schemas.microsoft.com/office/drawing/2014/main" id="{3397A990-94EC-4C09-BE14-12C976A9287E}"/>
              </a:ext>
            </a:extLst>
          </p:cNvPr>
          <p:cNvSpPr/>
          <p:nvPr/>
        </p:nvSpPr>
        <p:spPr>
          <a:xfrm>
            <a:off x="2738773" y="6260874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749DAC0-DE10-4CE8-A80E-0974C1707632}"/>
              </a:ext>
            </a:extLst>
          </p:cNvPr>
          <p:cNvSpPr/>
          <p:nvPr/>
        </p:nvSpPr>
        <p:spPr>
          <a:xfrm>
            <a:off x="6635692" y="1516503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0.800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F21FF8A-9250-4001-BF3C-C39A7F92E5B9}"/>
              </a:ext>
            </a:extLst>
          </p:cNvPr>
          <p:cNvSpPr/>
          <p:nvPr/>
        </p:nvSpPr>
        <p:spPr>
          <a:xfrm>
            <a:off x="6635692" y="2131446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0.798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900EE28-D094-47A1-BDE6-9D1038F9DE57}"/>
              </a:ext>
            </a:extLst>
          </p:cNvPr>
          <p:cNvSpPr/>
          <p:nvPr/>
        </p:nvSpPr>
        <p:spPr>
          <a:xfrm>
            <a:off x="6635692" y="2734098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0.796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4286695-8C91-4B80-AE5C-4FCA6071CFBA}"/>
              </a:ext>
            </a:extLst>
          </p:cNvPr>
          <p:cNvSpPr/>
          <p:nvPr/>
        </p:nvSpPr>
        <p:spPr>
          <a:xfrm>
            <a:off x="6635688" y="3385921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0.793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35613E3-A929-4258-A3CF-B7C27810E187}"/>
              </a:ext>
            </a:extLst>
          </p:cNvPr>
          <p:cNvSpPr/>
          <p:nvPr/>
        </p:nvSpPr>
        <p:spPr>
          <a:xfrm>
            <a:off x="6635690" y="3930868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0.792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61DDEED-85AC-4A1A-A64C-8B9E19A73D0C}"/>
              </a:ext>
            </a:extLst>
          </p:cNvPr>
          <p:cNvSpPr/>
          <p:nvPr/>
        </p:nvSpPr>
        <p:spPr>
          <a:xfrm>
            <a:off x="6635690" y="4454832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0.788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07065B22-4D6D-47D7-9AC5-B0E09ADB5914}"/>
              </a:ext>
            </a:extLst>
          </p:cNvPr>
          <p:cNvSpPr/>
          <p:nvPr/>
        </p:nvSpPr>
        <p:spPr>
          <a:xfrm>
            <a:off x="6635690" y="5022108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0.778</a:t>
            </a:r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CB88CC0B-50A7-433E-B82C-78D4826C7945}"/>
              </a:ext>
            </a:extLst>
          </p:cNvPr>
          <p:cNvSpPr/>
          <p:nvPr/>
        </p:nvSpPr>
        <p:spPr>
          <a:xfrm>
            <a:off x="6635690" y="5620524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0.705</a:t>
            </a: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447F2E23-6142-4987-A3E9-BAC2EE850253}"/>
              </a:ext>
            </a:extLst>
          </p:cNvPr>
          <p:cNvSpPr/>
          <p:nvPr/>
        </p:nvSpPr>
        <p:spPr>
          <a:xfrm>
            <a:off x="6635689" y="6218940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0.672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C4BABC09-1140-4F4B-9B20-EE12E3D6874F}"/>
              </a:ext>
            </a:extLst>
          </p:cNvPr>
          <p:cNvSpPr/>
          <p:nvPr/>
        </p:nvSpPr>
        <p:spPr>
          <a:xfrm>
            <a:off x="8657439" y="2994870"/>
            <a:ext cx="2728760" cy="246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Blending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by </a:t>
            </a:r>
            <a:r>
              <a:rPr lang="it-IT" dirty="0" err="1"/>
              <a:t>Weigth</a:t>
            </a:r>
            <a:r>
              <a:rPr lang="it-IT" dirty="0"/>
              <a:t> Average of </a:t>
            </a:r>
            <a:r>
              <a:rPr lang="it-IT" dirty="0" err="1"/>
              <a:t>these</a:t>
            </a:r>
            <a:r>
              <a:rPr lang="it-IT" dirty="0"/>
              <a:t> 9 </a:t>
            </a:r>
            <a:r>
              <a:rPr lang="it-IT" dirty="0" err="1"/>
              <a:t>models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522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6B714FA-94AD-49F6-955D-233520D5A76F}"/>
              </a:ext>
            </a:extLst>
          </p:cNvPr>
          <p:cNvGrpSpPr/>
          <p:nvPr/>
        </p:nvGrpSpPr>
        <p:grpSpPr>
          <a:xfrm>
            <a:off x="1931332" y="293220"/>
            <a:ext cx="8128000" cy="882484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BFF7CA4-3142-459A-8153-2E37E3B42292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6DC3935-2516-490F-9CAE-A0A8C214AADD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kern="1200" dirty="0" err="1"/>
                <a:t>Blending</a:t>
              </a:r>
              <a:r>
                <a:rPr lang="it-IT" sz="4000" kern="1200" dirty="0"/>
                <a:t> 2</a:t>
              </a:r>
              <a:r>
                <a:rPr lang="it-IT" sz="4000" dirty="0"/>
                <a:t> -</a:t>
              </a:r>
              <a:r>
                <a:rPr lang="it-IT" sz="4000" kern="1200" dirty="0"/>
                <a:t> score: 0.800 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4E5874B2-9E97-42C1-97D3-EE37F97DD4EB}"/>
              </a:ext>
            </a:extLst>
          </p:cNvPr>
          <p:cNvSpPr/>
          <p:nvPr/>
        </p:nvSpPr>
        <p:spPr>
          <a:xfrm>
            <a:off x="157054" y="2430479"/>
            <a:ext cx="1520271" cy="3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Blend from kernel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7DB7BB6-BD9A-4ADA-851E-4B57913D0C16}"/>
              </a:ext>
            </a:extLst>
          </p:cNvPr>
          <p:cNvSpPr/>
          <p:nvPr/>
        </p:nvSpPr>
        <p:spPr>
          <a:xfrm>
            <a:off x="157055" y="3029157"/>
            <a:ext cx="1520271" cy="3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Tidy_xgb</a:t>
            </a:r>
            <a:r>
              <a:rPr lang="it-IT" sz="1200" dirty="0"/>
              <a:t> from kernel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2D9DCED-015D-4661-B05E-1FEAC293B306}"/>
              </a:ext>
            </a:extLst>
          </p:cNvPr>
          <p:cNvSpPr/>
          <p:nvPr/>
        </p:nvSpPr>
        <p:spPr>
          <a:xfrm>
            <a:off x="157055" y="3761163"/>
            <a:ext cx="1520271" cy="3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261D011-0A04-40E5-91C8-BA85A766B6D6}"/>
              </a:ext>
            </a:extLst>
          </p:cNvPr>
          <p:cNvSpPr/>
          <p:nvPr/>
        </p:nvSpPr>
        <p:spPr>
          <a:xfrm>
            <a:off x="157055" y="4541138"/>
            <a:ext cx="1520271" cy="3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Step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38C4EE-C8E7-427F-A2E4-006CF93EDC0E}"/>
              </a:ext>
            </a:extLst>
          </p:cNvPr>
          <p:cNvSpPr/>
          <p:nvPr/>
        </p:nvSpPr>
        <p:spPr>
          <a:xfrm>
            <a:off x="157054" y="1781202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Weight Average </a:t>
            </a:r>
            <a:r>
              <a:rPr lang="it-IT" sz="1200" dirty="0" err="1"/>
              <a:t>Rank</a:t>
            </a:r>
            <a:r>
              <a:rPr lang="it-IT" sz="1200" dirty="0"/>
              <a:t> Blend from kernel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F11A3B9-D967-4104-BB67-7DFE2A53AD72}"/>
              </a:ext>
            </a:extLst>
          </p:cNvPr>
          <p:cNvCxnSpPr>
            <a:cxnSpLocks/>
          </p:cNvCxnSpPr>
          <p:nvPr/>
        </p:nvCxnSpPr>
        <p:spPr>
          <a:xfrm>
            <a:off x="1731226" y="4705642"/>
            <a:ext cx="755684" cy="5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>
            <a:extLst>
              <a:ext uri="{FF2B5EF4-FFF2-40B4-BE49-F238E27FC236}">
                <a16:creationId xmlns:a16="http://schemas.microsoft.com/office/drawing/2014/main" id="{1D0C2848-ED66-41AB-B888-81898EA06A75}"/>
              </a:ext>
            </a:extLst>
          </p:cNvPr>
          <p:cNvSpPr/>
          <p:nvPr/>
        </p:nvSpPr>
        <p:spPr>
          <a:xfrm>
            <a:off x="2486910" y="4527431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Added </a:t>
            </a:r>
            <a:r>
              <a:rPr lang="it-IT" sz="1200" dirty="0" err="1"/>
              <a:t>further</a:t>
            </a:r>
            <a:r>
              <a:rPr lang="it-IT" sz="1200" dirty="0"/>
              <a:t> features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5D9D196-BADB-4D80-9B40-5A04EE9ACFA1}"/>
              </a:ext>
            </a:extLst>
          </p:cNvPr>
          <p:cNvSpPr/>
          <p:nvPr/>
        </p:nvSpPr>
        <p:spPr>
          <a:xfrm>
            <a:off x="4914790" y="3574278"/>
            <a:ext cx="1520271" cy="52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Ensembling</a:t>
            </a:r>
            <a:r>
              <a:rPr lang="it-IT" sz="1200" dirty="0"/>
              <a:t> with </a:t>
            </a:r>
            <a:r>
              <a:rPr lang="it-IT" sz="1200" dirty="0" err="1"/>
              <a:t>LigthGBM</a:t>
            </a:r>
            <a:r>
              <a:rPr lang="it-IT" sz="1200" dirty="0"/>
              <a:t>  and </a:t>
            </a:r>
            <a:r>
              <a:rPr lang="it-IT" sz="1200" dirty="0" err="1"/>
              <a:t>XGboost</a:t>
            </a:r>
            <a:r>
              <a:rPr lang="it-IT" sz="1200" dirty="0"/>
              <a:t> on Kernel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870A26C9-4634-4432-AB4F-82FEFFA24247}"/>
              </a:ext>
            </a:extLst>
          </p:cNvPr>
          <p:cNvSpPr/>
          <p:nvPr/>
        </p:nvSpPr>
        <p:spPr>
          <a:xfrm>
            <a:off x="4914790" y="4527431"/>
            <a:ext cx="1520271" cy="36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Modeling </a:t>
            </a:r>
            <a:r>
              <a:rPr lang="it-IT" sz="1200" dirty="0" err="1"/>
              <a:t>XGboost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2E4D5C87-77A2-4B62-BD2B-A1D77704446A}"/>
              </a:ext>
            </a:extLst>
          </p:cNvPr>
          <p:cNvCxnSpPr>
            <a:cxnSpLocks/>
          </p:cNvCxnSpPr>
          <p:nvPr/>
        </p:nvCxnSpPr>
        <p:spPr>
          <a:xfrm>
            <a:off x="4028885" y="4721901"/>
            <a:ext cx="885905" cy="6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A8D62303-951C-498B-BA7E-03225A75726A}"/>
              </a:ext>
            </a:extLst>
          </p:cNvPr>
          <p:cNvSpPr/>
          <p:nvPr/>
        </p:nvSpPr>
        <p:spPr>
          <a:xfrm>
            <a:off x="2738777" y="1781202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>
            <a:extLst>
              <a:ext uri="{FF2B5EF4-FFF2-40B4-BE49-F238E27FC236}">
                <a16:creationId xmlns:a16="http://schemas.microsoft.com/office/drawing/2014/main" id="{387CDC7B-996D-4093-930D-B7117E8CC93E}"/>
              </a:ext>
            </a:extLst>
          </p:cNvPr>
          <p:cNvSpPr/>
          <p:nvPr/>
        </p:nvSpPr>
        <p:spPr>
          <a:xfrm>
            <a:off x="2742534" y="3761163"/>
            <a:ext cx="1246701" cy="27385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855AE9B4-4451-43EE-B95D-1CC222CD6FBE}"/>
              </a:ext>
            </a:extLst>
          </p:cNvPr>
          <p:cNvSpPr/>
          <p:nvPr/>
        </p:nvSpPr>
        <p:spPr>
          <a:xfrm>
            <a:off x="2738777" y="2345403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F4AE2854-BD82-4BA2-A1B4-A95EC173CA7C}"/>
              </a:ext>
            </a:extLst>
          </p:cNvPr>
          <p:cNvSpPr/>
          <p:nvPr/>
        </p:nvSpPr>
        <p:spPr>
          <a:xfrm>
            <a:off x="2738777" y="2955261"/>
            <a:ext cx="3691860" cy="36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749DAC0-DE10-4CE8-A80E-0974C1707632}"/>
              </a:ext>
            </a:extLst>
          </p:cNvPr>
          <p:cNvSpPr/>
          <p:nvPr/>
        </p:nvSpPr>
        <p:spPr>
          <a:xfrm>
            <a:off x="6635687" y="1697654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0.800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F21FF8A-9250-4001-BF3C-C39A7F92E5B9}"/>
              </a:ext>
            </a:extLst>
          </p:cNvPr>
          <p:cNvSpPr/>
          <p:nvPr/>
        </p:nvSpPr>
        <p:spPr>
          <a:xfrm>
            <a:off x="6635687" y="2284805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0.798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900EE28-D094-47A1-BDE6-9D1038F9DE57}"/>
              </a:ext>
            </a:extLst>
          </p:cNvPr>
          <p:cNvSpPr/>
          <p:nvPr/>
        </p:nvSpPr>
        <p:spPr>
          <a:xfrm>
            <a:off x="6635687" y="2910308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0.796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4286695-8C91-4B80-AE5C-4FCA6071CFBA}"/>
              </a:ext>
            </a:extLst>
          </p:cNvPr>
          <p:cNvSpPr/>
          <p:nvPr/>
        </p:nvSpPr>
        <p:spPr>
          <a:xfrm>
            <a:off x="6635687" y="3577269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0.793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335613E3-A929-4258-A3CF-B7C27810E187}"/>
              </a:ext>
            </a:extLst>
          </p:cNvPr>
          <p:cNvSpPr/>
          <p:nvPr/>
        </p:nvSpPr>
        <p:spPr>
          <a:xfrm>
            <a:off x="6635687" y="4454360"/>
            <a:ext cx="1333849" cy="442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Score: 0.792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C4BABC09-1140-4F4B-9B20-EE12E3D6874F}"/>
              </a:ext>
            </a:extLst>
          </p:cNvPr>
          <p:cNvSpPr/>
          <p:nvPr/>
        </p:nvSpPr>
        <p:spPr>
          <a:xfrm>
            <a:off x="8694952" y="1964613"/>
            <a:ext cx="2728760" cy="246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Blending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by </a:t>
            </a:r>
            <a:r>
              <a:rPr lang="it-IT" dirty="0" err="1"/>
              <a:t>Weigth</a:t>
            </a:r>
            <a:r>
              <a:rPr lang="it-IT" dirty="0"/>
              <a:t> Average of </a:t>
            </a:r>
            <a:r>
              <a:rPr lang="it-IT" dirty="0" err="1"/>
              <a:t>these</a:t>
            </a:r>
            <a:r>
              <a:rPr lang="it-IT" dirty="0"/>
              <a:t> 5 </a:t>
            </a:r>
            <a:r>
              <a:rPr lang="it-IT" dirty="0" err="1"/>
              <a:t>models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994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5788BCD-2453-4EF9-93BB-73C8DB763E2C}"/>
              </a:ext>
            </a:extLst>
          </p:cNvPr>
          <p:cNvGrpSpPr/>
          <p:nvPr/>
        </p:nvGrpSpPr>
        <p:grpSpPr>
          <a:xfrm>
            <a:off x="1931332" y="293220"/>
            <a:ext cx="8128000" cy="882484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0CD5DFA-5D87-4CAA-A713-705F2151B507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5E772D8-1A28-4818-B794-AAE8644448BB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dirty="0" err="1"/>
                <a:t>What</a:t>
              </a:r>
              <a:r>
                <a:rPr lang="it-IT" sz="4000" dirty="0"/>
                <a:t> </a:t>
              </a:r>
              <a:r>
                <a:rPr lang="it-IT" sz="4000" dirty="0" err="1"/>
                <a:t>I’ve</a:t>
              </a:r>
              <a:r>
                <a:rPr lang="it-IT" sz="4000" dirty="0"/>
                <a:t> </a:t>
              </a:r>
              <a:r>
                <a:rPr lang="it-IT" sz="4000" dirty="0" err="1"/>
                <a:t>learned</a:t>
              </a:r>
              <a:r>
                <a:rPr lang="it-IT" sz="4000" kern="1200" dirty="0"/>
                <a:t> </a:t>
              </a:r>
            </a:p>
          </p:txBody>
        </p:sp>
      </p:grp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DFBEA78-3CA6-4AAA-9212-A3DC4EF08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086365"/>
              </p:ext>
            </p:extLst>
          </p:nvPr>
        </p:nvGraphicFramePr>
        <p:xfrm>
          <a:off x="2278543" y="1560352"/>
          <a:ext cx="7634914" cy="456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58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1D1A6F-B5BA-4C89-911E-7ADA4F7EA147}"/>
              </a:ext>
            </a:extLst>
          </p:cNvPr>
          <p:cNvSpPr txBox="1"/>
          <p:nvPr/>
        </p:nvSpPr>
        <p:spPr>
          <a:xfrm>
            <a:off x="1333850" y="461394"/>
            <a:ext cx="817926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err="1"/>
              <a:t>Many</a:t>
            </a:r>
            <a:r>
              <a:rPr lang="it-IT" sz="3000" dirty="0"/>
              <a:t> thanks for </a:t>
            </a:r>
            <a:r>
              <a:rPr lang="it-IT" sz="3000" dirty="0" err="1"/>
              <a:t>your</a:t>
            </a:r>
            <a:r>
              <a:rPr lang="it-IT" sz="3000" dirty="0"/>
              <a:t> </a:t>
            </a:r>
            <a:r>
              <a:rPr lang="it-IT" sz="3000" dirty="0" err="1"/>
              <a:t>attention</a:t>
            </a:r>
            <a:r>
              <a:rPr lang="it-IT" sz="3000" dirty="0"/>
              <a:t>!!!</a:t>
            </a:r>
          </a:p>
          <a:p>
            <a:pPr algn="ctr"/>
            <a:r>
              <a:rPr lang="it-IT" sz="200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4A6484-5C73-4C65-B1EC-EEBA40F7606A}"/>
              </a:ext>
            </a:extLst>
          </p:cNvPr>
          <p:cNvSpPr txBox="1"/>
          <p:nvPr/>
        </p:nvSpPr>
        <p:spPr>
          <a:xfrm>
            <a:off x="570451" y="5318620"/>
            <a:ext cx="5259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Contact</a:t>
            </a:r>
            <a:r>
              <a:rPr lang="it-IT" dirty="0"/>
              <a:t>:</a:t>
            </a:r>
          </a:p>
          <a:p>
            <a:r>
              <a:rPr lang="it-IT" dirty="0"/>
              <a:t>Claudio G. </a:t>
            </a:r>
            <a:r>
              <a:rPr lang="it-IT" dirty="0" err="1"/>
              <a:t>Giancaterino</a:t>
            </a:r>
            <a:endParaRPr lang="it-IT" dirty="0"/>
          </a:p>
          <a:p>
            <a:r>
              <a:rPr lang="it-IT" dirty="0">
                <a:hlinkClick r:id="rId2"/>
              </a:rPr>
              <a:t>c.giancaterino@gmail.com</a:t>
            </a:r>
            <a:endParaRPr lang="it-IT" dirty="0"/>
          </a:p>
          <a:p>
            <a:r>
              <a:rPr lang="it-IT" dirty="0">
                <a:hlinkClick r:id="rId3"/>
              </a:rPr>
              <a:t>https://github.com/claudio1975/Kaggle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0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06F6E3A2-2655-4829-93EA-3136AFF47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264032"/>
              </p:ext>
            </p:extLst>
          </p:nvPr>
        </p:nvGraphicFramePr>
        <p:xfrm>
          <a:off x="2032000" y="1937857"/>
          <a:ext cx="8128000" cy="444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58EEB276-E104-4969-AF1D-EABAD7FA6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708600"/>
              </p:ext>
            </p:extLst>
          </p:nvPr>
        </p:nvGraphicFramePr>
        <p:xfrm>
          <a:off x="2032000" y="2088859"/>
          <a:ext cx="8128000" cy="436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Gruppo 4">
            <a:extLst>
              <a:ext uri="{FF2B5EF4-FFF2-40B4-BE49-F238E27FC236}">
                <a16:creationId xmlns:a16="http://schemas.microsoft.com/office/drawing/2014/main" id="{5896334A-31B1-43F2-BC90-7AE564C7C8F1}"/>
              </a:ext>
            </a:extLst>
          </p:cNvPr>
          <p:cNvGrpSpPr/>
          <p:nvPr/>
        </p:nvGrpSpPr>
        <p:grpSpPr>
          <a:xfrm>
            <a:off x="1931332" y="293219"/>
            <a:ext cx="8128000" cy="1216800"/>
            <a:chOff x="0" y="0"/>
            <a:chExt cx="8128000" cy="12168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812C9F49-6BAA-436D-876F-0E5DA3AD4C60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4E05E98-D3B1-4BCD-8305-60FC2C3C428C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500" kern="1200" dirty="0"/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07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AE3DBBF-614F-45D6-A58D-2627AA60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86" y="1389398"/>
            <a:ext cx="6859321" cy="4351338"/>
          </a:xfrm>
        </p:spPr>
      </p:pic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33AD6599-5856-45B8-860D-1E1B697FD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56131"/>
              </p:ext>
            </p:extLst>
          </p:nvPr>
        </p:nvGraphicFramePr>
        <p:xfrm>
          <a:off x="234892" y="1812022"/>
          <a:ext cx="4862894" cy="393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3BBF16AD-60F9-48CB-868A-E02470268F33}"/>
              </a:ext>
            </a:extLst>
          </p:cNvPr>
          <p:cNvGrpSpPr/>
          <p:nvPr/>
        </p:nvGrpSpPr>
        <p:grpSpPr>
          <a:xfrm>
            <a:off x="1931332" y="293219"/>
            <a:ext cx="8128000" cy="906407"/>
            <a:chOff x="0" y="0"/>
            <a:chExt cx="8128000" cy="1216800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6AD3CB9-5201-42F4-B5F5-675B97C51DC5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8F58743-61C1-4CFB-BA30-71E06344CDEE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kern="12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5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1A430BB7-436F-4723-AFC2-414308E9F800}"/>
              </a:ext>
            </a:extLst>
          </p:cNvPr>
          <p:cNvGrpSpPr/>
          <p:nvPr/>
        </p:nvGrpSpPr>
        <p:grpSpPr>
          <a:xfrm>
            <a:off x="1931332" y="293219"/>
            <a:ext cx="8128000" cy="906407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544775D-E7B9-4315-A82B-B9A62C8BAEDB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8232565-BB18-4F3D-A9A8-D956AC13EDF4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dirty="0"/>
                <a:t>Evaluation</a:t>
              </a:r>
              <a:endParaRPr lang="it-IT" sz="4000" kern="1200" dirty="0"/>
            </a:p>
          </p:txBody>
        </p:sp>
      </p:grp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863E93B-50DE-4158-939B-40BD7B077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351948"/>
              </p:ext>
            </p:extLst>
          </p:nvPr>
        </p:nvGraphicFramePr>
        <p:xfrm>
          <a:off x="2032000" y="1551963"/>
          <a:ext cx="8128000" cy="458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1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80685A9-0DA5-43D5-9929-1ED163883359}"/>
              </a:ext>
            </a:extLst>
          </p:cNvPr>
          <p:cNvGrpSpPr/>
          <p:nvPr/>
        </p:nvGrpSpPr>
        <p:grpSpPr>
          <a:xfrm>
            <a:off x="1931332" y="293219"/>
            <a:ext cx="8128000" cy="906407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14F1F6E-6682-4058-9122-BE5C00B515EC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5718037-1059-4A81-A972-9B908506A8F9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dirty="0" err="1"/>
                <a:t>Exploratory</a:t>
              </a:r>
              <a:r>
                <a:rPr lang="it-IT" sz="4000" dirty="0"/>
                <a:t> Data Analysis</a:t>
              </a:r>
              <a:endParaRPr lang="it-IT" sz="4000" kern="1200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05AB5D9E-F2CA-4472-A2E5-71EB2562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9" y="2071671"/>
            <a:ext cx="4915949" cy="41865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7C489E-FBAA-4845-97AB-475B75090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" y="2042575"/>
            <a:ext cx="5450048" cy="40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634809F-D969-4DCD-8C29-BD3650E9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3" y="1247471"/>
            <a:ext cx="6033082" cy="45248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790B0B-B019-4FC0-BF99-0628BA21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35" y="1280370"/>
            <a:ext cx="5970165" cy="44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6B714FA-94AD-49F6-955D-233520D5A76F}"/>
              </a:ext>
            </a:extLst>
          </p:cNvPr>
          <p:cNvGrpSpPr/>
          <p:nvPr/>
        </p:nvGrpSpPr>
        <p:grpSpPr>
          <a:xfrm>
            <a:off x="1931332" y="293219"/>
            <a:ext cx="8128000" cy="906407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BFF7CA4-3142-459A-8153-2E37E3B42292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6DC3935-2516-490F-9CAE-A0A8C214AADD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kern="1200" dirty="0" err="1"/>
                <a:t>Pre</a:t>
              </a:r>
              <a:r>
                <a:rPr lang="it-IT" sz="4000" kern="1200" dirty="0"/>
                <a:t>-Processing </a:t>
              </a:r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4E5874B2-9E97-42C1-97D3-EE37F97DD4EB}"/>
              </a:ext>
            </a:extLst>
          </p:cNvPr>
          <p:cNvSpPr/>
          <p:nvPr/>
        </p:nvSpPr>
        <p:spPr>
          <a:xfrm>
            <a:off x="157055" y="2291102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Bureau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7DB7BB6-BD9A-4ADA-851E-4B57913D0C16}"/>
              </a:ext>
            </a:extLst>
          </p:cNvPr>
          <p:cNvSpPr/>
          <p:nvPr/>
        </p:nvSpPr>
        <p:spPr>
          <a:xfrm>
            <a:off x="157055" y="3036478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Credit_Card_Balance</a:t>
            </a:r>
            <a:endParaRPr lang="it-IT" sz="12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2D9DCED-015D-4661-B05E-1FEAC293B306}"/>
              </a:ext>
            </a:extLst>
          </p:cNvPr>
          <p:cNvSpPr/>
          <p:nvPr/>
        </p:nvSpPr>
        <p:spPr>
          <a:xfrm>
            <a:off x="157056" y="3800552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Installments</a:t>
            </a:r>
            <a:r>
              <a:rPr lang="it-IT" sz="1200" dirty="0"/>
              <a:t>_</a:t>
            </a:r>
          </a:p>
          <a:p>
            <a:pPr algn="ctr"/>
            <a:r>
              <a:rPr lang="it-IT" sz="1200" dirty="0"/>
              <a:t>Payments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261D011-0A04-40E5-91C8-BA85A766B6D6}"/>
              </a:ext>
            </a:extLst>
          </p:cNvPr>
          <p:cNvSpPr/>
          <p:nvPr/>
        </p:nvSpPr>
        <p:spPr>
          <a:xfrm>
            <a:off x="157056" y="4551722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POS_CASH_Balance</a:t>
            </a:r>
            <a:endParaRPr lang="it-IT" sz="12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34221C-4A2D-4A58-8609-05781FF57266}"/>
              </a:ext>
            </a:extLst>
          </p:cNvPr>
          <p:cNvSpPr/>
          <p:nvPr/>
        </p:nvSpPr>
        <p:spPr>
          <a:xfrm>
            <a:off x="157056" y="5260943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Previous_Application</a:t>
            </a:r>
            <a:endParaRPr lang="it-IT" sz="1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208CAFE-E672-473A-B819-3F41E305C244}"/>
              </a:ext>
            </a:extLst>
          </p:cNvPr>
          <p:cNvSpPr/>
          <p:nvPr/>
        </p:nvSpPr>
        <p:spPr>
          <a:xfrm>
            <a:off x="159857" y="6000925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Application_</a:t>
            </a:r>
          </a:p>
          <a:p>
            <a:pPr algn="ctr"/>
            <a:r>
              <a:rPr lang="it-IT" sz="1200" dirty="0" err="1"/>
              <a:t>Train|Test</a:t>
            </a:r>
            <a:endParaRPr lang="it-IT" sz="12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B38C4EE-C8E7-427F-A2E4-006CF93EDC0E}"/>
              </a:ext>
            </a:extLst>
          </p:cNvPr>
          <p:cNvSpPr/>
          <p:nvPr/>
        </p:nvSpPr>
        <p:spPr>
          <a:xfrm>
            <a:off x="157055" y="1554255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Bureau_Balance</a:t>
            </a:r>
            <a:endParaRPr lang="it-IT" sz="12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FD4FB4-68EB-4A39-BB77-EE6329E237E1}"/>
              </a:ext>
            </a:extLst>
          </p:cNvPr>
          <p:cNvSpPr/>
          <p:nvPr/>
        </p:nvSpPr>
        <p:spPr>
          <a:xfrm>
            <a:off x="2433008" y="1560363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Added_Features</a:t>
            </a:r>
            <a:endParaRPr lang="it-IT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2778B90-84C7-48D3-BC16-40F2A4A68E13}"/>
              </a:ext>
            </a:extLst>
          </p:cNvPr>
          <p:cNvSpPr/>
          <p:nvPr/>
        </p:nvSpPr>
        <p:spPr>
          <a:xfrm>
            <a:off x="2433009" y="2291102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A871C2A-6FC6-41BC-A11C-CA3FAFACA479}"/>
              </a:ext>
            </a:extLst>
          </p:cNvPr>
          <p:cNvSpPr/>
          <p:nvPr/>
        </p:nvSpPr>
        <p:spPr>
          <a:xfrm>
            <a:off x="2437460" y="3036478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449EDEF-6094-44FA-9DC4-AF3F8DE75EEA}"/>
              </a:ext>
            </a:extLst>
          </p:cNvPr>
          <p:cNvSpPr/>
          <p:nvPr/>
        </p:nvSpPr>
        <p:spPr>
          <a:xfrm>
            <a:off x="2437460" y="3800552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921CBF2-DF82-462C-AA4F-4F1E87E6D525}"/>
              </a:ext>
            </a:extLst>
          </p:cNvPr>
          <p:cNvSpPr/>
          <p:nvPr/>
        </p:nvSpPr>
        <p:spPr>
          <a:xfrm>
            <a:off x="2433009" y="4556923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8224690-5A01-476D-8B6C-5E2CD04DB9E1}"/>
              </a:ext>
            </a:extLst>
          </p:cNvPr>
          <p:cNvSpPr/>
          <p:nvPr/>
        </p:nvSpPr>
        <p:spPr>
          <a:xfrm>
            <a:off x="2449109" y="5260564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E5244F6-7133-46B9-B7AA-828DC970DD72}"/>
              </a:ext>
            </a:extLst>
          </p:cNvPr>
          <p:cNvSpPr/>
          <p:nvPr/>
        </p:nvSpPr>
        <p:spPr>
          <a:xfrm>
            <a:off x="2433009" y="6000925"/>
            <a:ext cx="152027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Added_Features</a:t>
            </a:r>
            <a:endParaRPr lang="it-IT" sz="12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A3801EA-AAB0-4DBD-9777-B4D85B309F0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677326" y="1822703"/>
            <a:ext cx="755682" cy="6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B05922-19A3-4E88-8BC0-5F804DE9237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677326" y="2559550"/>
            <a:ext cx="7556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AAD0AB-F0C8-4E86-A96D-BBB3ED45CD3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1677326" y="3304926"/>
            <a:ext cx="76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8BB6F48-8C1E-430C-8689-E02AD57D6E9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77327" y="4069000"/>
            <a:ext cx="755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F11A3B9-D967-4104-BB67-7DFE2A53AD7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77325" y="4820170"/>
            <a:ext cx="755684" cy="5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D38AA74-9855-44E2-AB2E-0CA6845F2B1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672875" y="5529012"/>
            <a:ext cx="776234" cy="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5D4E6D1-E293-4E69-B98B-E8A82D78B806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1680128" y="6269373"/>
            <a:ext cx="7528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C587EC78-1BCB-4EAB-B800-F2881A3F3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470346"/>
              </p:ext>
            </p:extLst>
          </p:nvPr>
        </p:nvGraphicFramePr>
        <p:xfrm>
          <a:off x="4404218" y="1652631"/>
          <a:ext cx="7566871" cy="448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Freccia a destra 55">
            <a:extLst>
              <a:ext uri="{FF2B5EF4-FFF2-40B4-BE49-F238E27FC236}">
                <a16:creationId xmlns:a16="http://schemas.microsoft.com/office/drawing/2014/main" id="{E1D121F4-E0FB-47DB-ACEB-37379FAEB90B}"/>
              </a:ext>
            </a:extLst>
          </p:cNvPr>
          <p:cNvSpPr/>
          <p:nvPr/>
        </p:nvSpPr>
        <p:spPr>
          <a:xfrm>
            <a:off x="4236440" y="1822703"/>
            <a:ext cx="752880" cy="7368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>
            <a:extLst>
              <a:ext uri="{FF2B5EF4-FFF2-40B4-BE49-F238E27FC236}">
                <a16:creationId xmlns:a16="http://schemas.microsoft.com/office/drawing/2014/main" id="{13E02307-3B26-4C6C-B550-86A5B8CC58D5}"/>
              </a:ext>
            </a:extLst>
          </p:cNvPr>
          <p:cNvSpPr/>
          <p:nvPr/>
        </p:nvSpPr>
        <p:spPr>
          <a:xfrm>
            <a:off x="4230788" y="2702499"/>
            <a:ext cx="752880" cy="7368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reccia a destra 57">
            <a:extLst>
              <a:ext uri="{FF2B5EF4-FFF2-40B4-BE49-F238E27FC236}">
                <a16:creationId xmlns:a16="http://schemas.microsoft.com/office/drawing/2014/main" id="{B922105B-0F45-46E0-B3B4-C9DE6B0A7822}"/>
              </a:ext>
            </a:extLst>
          </p:cNvPr>
          <p:cNvSpPr/>
          <p:nvPr/>
        </p:nvSpPr>
        <p:spPr>
          <a:xfrm>
            <a:off x="4230788" y="3631532"/>
            <a:ext cx="752880" cy="7368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reccia a destra 58">
            <a:extLst>
              <a:ext uri="{FF2B5EF4-FFF2-40B4-BE49-F238E27FC236}">
                <a16:creationId xmlns:a16="http://schemas.microsoft.com/office/drawing/2014/main" id="{FA25470B-DE06-4CD4-B6AB-109E46451F9E}"/>
              </a:ext>
            </a:extLst>
          </p:cNvPr>
          <p:cNvSpPr/>
          <p:nvPr/>
        </p:nvSpPr>
        <p:spPr>
          <a:xfrm>
            <a:off x="4230788" y="4705148"/>
            <a:ext cx="752880" cy="7368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46637EA8-BEBD-4026-8FCF-4632C3E722E4}"/>
              </a:ext>
            </a:extLst>
          </p:cNvPr>
          <p:cNvSpPr/>
          <p:nvPr/>
        </p:nvSpPr>
        <p:spPr>
          <a:xfrm>
            <a:off x="4230788" y="5593672"/>
            <a:ext cx="752880" cy="7368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1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CEB3C47-40FE-4B18-8CB6-7DCB8AC9EB54}"/>
              </a:ext>
            </a:extLst>
          </p:cNvPr>
          <p:cNvGrpSpPr/>
          <p:nvPr/>
        </p:nvGrpSpPr>
        <p:grpSpPr>
          <a:xfrm>
            <a:off x="1931332" y="104863"/>
            <a:ext cx="8128000" cy="1082575"/>
            <a:chOff x="0" y="0"/>
            <a:chExt cx="8128000" cy="12168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FF530268-E3D8-4834-B5C5-24DE6C4F673C}"/>
                </a:ext>
              </a:extLst>
            </p:cNvPr>
            <p:cNvSpPr/>
            <p:nvPr/>
          </p:nvSpPr>
          <p:spPr>
            <a:xfrm>
              <a:off x="0" y="0"/>
              <a:ext cx="81280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2E1999B-86A8-4F57-9AC3-98BCBD68398E}"/>
                </a:ext>
              </a:extLst>
            </p:cNvPr>
            <p:cNvSpPr txBox="1"/>
            <p:nvPr/>
          </p:nvSpPr>
          <p:spPr>
            <a:xfrm>
              <a:off x="59399" y="59399"/>
              <a:ext cx="80092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000" dirty="0" err="1"/>
                <a:t>Further</a:t>
              </a:r>
              <a:r>
                <a:rPr lang="it-IT" sz="4000" dirty="0"/>
                <a:t> Feature Engineering with H2O</a:t>
              </a:r>
              <a:r>
                <a:rPr lang="it-IT" sz="4000" kern="1200" dirty="0"/>
                <a:t> </a:t>
              </a:r>
            </a:p>
          </p:txBody>
        </p:sp>
      </p:grp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1FC2CD8-23C7-4B28-8AFF-ADFFCD5A1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454391"/>
              </p:ext>
            </p:extLst>
          </p:nvPr>
        </p:nvGraphicFramePr>
        <p:xfrm>
          <a:off x="2032000" y="1501628"/>
          <a:ext cx="8128000" cy="525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9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39677A3-3DE4-4440-98B3-E5521595FCF0}"/>
              </a:ext>
            </a:extLst>
          </p:cNvPr>
          <p:cNvSpPr/>
          <p:nvPr/>
        </p:nvSpPr>
        <p:spPr>
          <a:xfrm>
            <a:off x="439024" y="8153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PCA strengths:</a:t>
            </a:r>
            <a:endParaRPr lang="en-US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Reduces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Interpretable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Fast run time</a:t>
            </a:r>
          </a:p>
          <a:p>
            <a:r>
              <a:rPr lang="en-US" b="1" dirty="0">
                <a:latin typeface="medium-content-serif-font"/>
              </a:rPr>
              <a:t>PCA weakness:</a:t>
            </a:r>
            <a:endParaRPr lang="en-US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Incapable of learning non-linear feature representations</a:t>
            </a:r>
            <a:endParaRPr lang="en-US" b="0" i="0" u="none" strike="noStrike" dirty="0">
              <a:effectLst/>
              <a:latin typeface="medium-content-serif-font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AA63FDE-6A5F-44F2-B80D-FA723EE66337}"/>
              </a:ext>
            </a:extLst>
          </p:cNvPr>
          <p:cNvSpPr/>
          <p:nvPr/>
        </p:nvSpPr>
        <p:spPr>
          <a:xfrm>
            <a:off x="439024" y="286958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Autoencoder strengths:</a:t>
            </a:r>
            <a:endParaRPr lang="en-US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Able to learn non-linear feature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Reduce dimensionality</a:t>
            </a:r>
          </a:p>
          <a:p>
            <a:r>
              <a:rPr lang="en-US" b="1" dirty="0">
                <a:latin typeface="medium-content-serif-font"/>
              </a:rPr>
              <a:t>Autoencoder weakness:</a:t>
            </a:r>
            <a:endParaRPr lang="en-US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Computationally expensive to 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Extremely uninterpretable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The underlying math is more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edium-content-serif-font"/>
              </a:rPr>
              <a:t>Prone to overfitting, though this can be mitigated via regularization</a:t>
            </a:r>
            <a:endParaRPr lang="en-US" b="0" i="0" u="none" strike="noStrike" dirty="0">
              <a:effectLst/>
              <a:latin typeface="medium-content-serif-fon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427124-F71B-4C95-80A4-C8FF6394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66" y="1495466"/>
            <a:ext cx="5263201" cy="38670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41142D-92B1-43A8-BB22-9C0575023452}"/>
              </a:ext>
            </a:extLst>
          </p:cNvPr>
          <p:cNvSpPr txBox="1"/>
          <p:nvPr/>
        </p:nvSpPr>
        <p:spPr>
          <a:xfrm>
            <a:off x="439024" y="5754848"/>
            <a:ext cx="520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both</a:t>
            </a:r>
            <a:r>
              <a:rPr lang="it-IT" dirty="0"/>
              <a:t>: keep ONLY </a:t>
            </a:r>
            <a:r>
              <a:rPr lang="it-IT" dirty="0" err="1"/>
              <a:t>sensitivity</a:t>
            </a:r>
            <a:r>
              <a:rPr lang="it-IT" dirty="0"/>
              <a:t> to </a:t>
            </a:r>
            <a:r>
              <a:rPr lang="it-IT" dirty="0" err="1"/>
              <a:t>variations</a:t>
            </a:r>
            <a:r>
              <a:rPr lang="it-IT" dirty="0"/>
              <a:t> ON the </a:t>
            </a:r>
            <a:r>
              <a:rPr lang="it-IT" dirty="0" err="1"/>
              <a:t>manifold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732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498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medium-content-serif-font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</dc:creator>
  <cp:lastModifiedBy>Claudio</cp:lastModifiedBy>
  <cp:revision>65</cp:revision>
  <dcterms:created xsi:type="dcterms:W3CDTF">2018-09-12T21:09:16Z</dcterms:created>
  <dcterms:modified xsi:type="dcterms:W3CDTF">2018-09-17T15:51:36Z</dcterms:modified>
</cp:coreProperties>
</file>