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8" r:id="rId9"/>
    <p:sldId id="265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8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2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1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6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0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9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3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5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3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8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3797-401D-4197-8547-1BA21E6D94BB}" type="datetimeFigureOut">
              <a:rPr lang="es-CL" smtClean="0"/>
              <a:t>23-04-2020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09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185862"/>
            <a:ext cx="7334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5502" y="4699453"/>
            <a:ext cx="11114315" cy="8914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Material extraído del capítulo números reales de </a:t>
            </a:r>
            <a:r>
              <a:rPr lang="es-ES" sz="2400" dirty="0"/>
              <a:t>Apuntes de Cálculo. </a:t>
            </a:r>
            <a:r>
              <a:rPr lang="es-ES" sz="2400" dirty="0" smtClean="0"/>
              <a:t>USM.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Gruenberg</a:t>
            </a:r>
            <a:r>
              <a:rPr lang="es-ES" sz="2400" dirty="0"/>
              <a:t>, V.(</a:t>
            </a:r>
            <a:r>
              <a:rPr lang="es-ES" sz="2400" dirty="0" smtClean="0"/>
              <a:t>2013).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4766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5502" y="4699453"/>
            <a:ext cx="11114315" cy="8914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Material extraído del capítulo números reales de </a:t>
            </a:r>
            <a:r>
              <a:rPr lang="es-ES" sz="2400" dirty="0"/>
              <a:t>Apuntes de Cálculo. </a:t>
            </a:r>
            <a:r>
              <a:rPr lang="es-ES" sz="2400" dirty="0" smtClean="0"/>
              <a:t>USM.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Gruenberg</a:t>
            </a:r>
            <a:r>
              <a:rPr lang="es-ES" sz="2400" dirty="0"/>
              <a:t>, V.(</a:t>
            </a:r>
            <a:r>
              <a:rPr lang="es-ES" sz="2400" dirty="0" smtClean="0"/>
              <a:t>2013).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52440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25" y="889686"/>
            <a:ext cx="8840355" cy="47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24" y="757646"/>
            <a:ext cx="8833588" cy="32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1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21" y="1136469"/>
            <a:ext cx="9023290" cy="43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15" y="1306287"/>
            <a:ext cx="8639870" cy="32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97" y="1058093"/>
            <a:ext cx="8049503" cy="30214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2" y="451095"/>
            <a:ext cx="4100838" cy="50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6395" y="4492988"/>
            <a:ext cx="10515600" cy="1325563"/>
          </a:xfrm>
        </p:spPr>
        <p:txBody>
          <a:bodyPr/>
          <a:lstStyle/>
          <a:p>
            <a:r>
              <a:rPr lang="es-CL" dirty="0" smtClean="0"/>
              <a:t>GRACIAS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40675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Panorámica</PresentationFormat>
  <Paragraphs>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>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maturana peña</dc:creator>
  <cp:lastModifiedBy>isabel maturana peña</cp:lastModifiedBy>
  <cp:revision>8</cp:revision>
  <dcterms:created xsi:type="dcterms:W3CDTF">2018-10-30T16:58:09Z</dcterms:created>
  <dcterms:modified xsi:type="dcterms:W3CDTF">2020-04-23T17:34:59Z</dcterms:modified>
</cp:coreProperties>
</file>