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8" r:id="rId8"/>
    <p:sldId id="269" r:id="rId9"/>
    <p:sldId id="267" r:id="rId10"/>
    <p:sldId id="265" r:id="rId11"/>
    <p:sldId id="272" r:id="rId12"/>
    <p:sldId id="271" r:id="rId13"/>
    <p:sldId id="270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485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268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611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365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804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191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237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657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514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138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083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097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776287"/>
            <a:ext cx="93154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0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95" y="349956"/>
            <a:ext cx="2281579" cy="7751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118" y="1298383"/>
            <a:ext cx="8516016" cy="179445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006" y="3857826"/>
            <a:ext cx="8256371" cy="211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7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68" y="24926"/>
            <a:ext cx="3296954" cy="67262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699" y="697554"/>
            <a:ext cx="10850293" cy="28222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54" y="3400621"/>
            <a:ext cx="1376191" cy="5053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693" y="3795111"/>
            <a:ext cx="10290614" cy="281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2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54" y="500634"/>
            <a:ext cx="9002275" cy="91047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54" y="1823952"/>
            <a:ext cx="8969631" cy="411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5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6395" y="4492988"/>
            <a:ext cx="10515600" cy="1325563"/>
          </a:xfrm>
        </p:spPr>
        <p:txBody>
          <a:bodyPr/>
          <a:lstStyle/>
          <a:p>
            <a:r>
              <a:rPr lang="es-CL" dirty="0" smtClean="0"/>
              <a:t>GRACIAS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7049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5502" y="4699453"/>
            <a:ext cx="11114315" cy="891449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dirty="0" smtClean="0"/>
              <a:t>Material </a:t>
            </a:r>
            <a:r>
              <a:rPr lang="es-CL" sz="2400" smtClean="0"/>
              <a:t>extraído </a:t>
            </a:r>
            <a:r>
              <a:rPr lang="es-CL" sz="2400" smtClean="0"/>
              <a:t>de </a:t>
            </a:r>
            <a:r>
              <a:rPr lang="es-ES" sz="2400" dirty="0"/>
              <a:t>Apuntes de Cálculo. </a:t>
            </a:r>
            <a:r>
              <a:rPr lang="es-ES" sz="2400" dirty="0" smtClean="0"/>
              <a:t>USM.</a:t>
            </a:r>
          </a:p>
          <a:p>
            <a:pPr marL="0" indent="0">
              <a:buNone/>
            </a:pPr>
            <a:r>
              <a:rPr lang="es-ES" sz="2400" dirty="0" smtClean="0"/>
              <a:t> </a:t>
            </a:r>
            <a:r>
              <a:rPr lang="es-ES" sz="2400" dirty="0" err="1" smtClean="0"/>
              <a:t>Gruenberg</a:t>
            </a:r>
            <a:r>
              <a:rPr lang="es-ES" sz="2400" dirty="0"/>
              <a:t>, V.(</a:t>
            </a:r>
            <a:r>
              <a:rPr lang="es-ES" sz="2400" dirty="0" smtClean="0"/>
              <a:t>2013).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4476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68" y="591728"/>
            <a:ext cx="2242775" cy="61354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42" y="1205274"/>
            <a:ext cx="10524146" cy="34909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487" y="4721356"/>
            <a:ext cx="1465979" cy="43655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455" y="4926037"/>
            <a:ext cx="9465128" cy="193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1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84"/>
            <a:ext cx="12468655" cy="184762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02" y="2000306"/>
            <a:ext cx="1465979" cy="4365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196" y="2420045"/>
            <a:ext cx="8721787" cy="57972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1196" y="3020501"/>
            <a:ext cx="7972065" cy="45813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4981" y="3808663"/>
            <a:ext cx="7611642" cy="37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3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86" y="533995"/>
            <a:ext cx="11023497" cy="156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9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80" y="289279"/>
            <a:ext cx="3696653" cy="53481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002" y="824089"/>
            <a:ext cx="9037849" cy="368589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69" y="4570589"/>
            <a:ext cx="1193584" cy="3513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980" y="4570589"/>
            <a:ext cx="8998591" cy="13110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2030" y="5695248"/>
            <a:ext cx="7212730" cy="116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7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31" y="136572"/>
            <a:ext cx="9459435" cy="278724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18" y="2923821"/>
            <a:ext cx="8102139" cy="262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0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75" y="250242"/>
            <a:ext cx="10922037" cy="195838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76" y="2443548"/>
            <a:ext cx="11573540" cy="273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4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91" y="399039"/>
            <a:ext cx="9826733" cy="275638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91" y="3338697"/>
            <a:ext cx="9643853" cy="269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6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17</Words>
  <Application>Microsoft Office PowerPoint</Application>
  <PresentationFormat>Panorámica</PresentationFormat>
  <Paragraphs>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Company>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isabel maturana peña</dc:creator>
  <cp:lastModifiedBy>isabel maturana peña</cp:lastModifiedBy>
  <cp:revision>12</cp:revision>
  <dcterms:created xsi:type="dcterms:W3CDTF">2018-10-30T16:58:09Z</dcterms:created>
  <dcterms:modified xsi:type="dcterms:W3CDTF">2020-05-20T21:20:16Z</dcterms:modified>
</cp:coreProperties>
</file>