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76" r:id="rId5"/>
    <p:sldId id="277" r:id="rId6"/>
    <p:sldId id="278" r:id="rId7"/>
    <p:sldId id="302" r:id="rId8"/>
    <p:sldId id="301" r:id="rId9"/>
    <p:sldId id="300" r:id="rId10"/>
    <p:sldId id="303" r:id="rId11"/>
    <p:sldId id="304" r:id="rId12"/>
    <p:sldId id="305" r:id="rId13"/>
    <p:sldId id="306" r:id="rId14"/>
    <p:sldId id="299" r:id="rId15"/>
    <p:sldId id="310" r:id="rId16"/>
    <p:sldId id="309" r:id="rId17"/>
    <p:sldId id="308" r:id="rId18"/>
    <p:sldId id="307" r:id="rId19"/>
    <p:sldId id="313" r:id="rId20"/>
    <p:sldId id="312" r:id="rId21"/>
    <p:sldId id="315" r:id="rId22"/>
    <p:sldId id="314" r:id="rId23"/>
    <p:sldId id="311" r:id="rId2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85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268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61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65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04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19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237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657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51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13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8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53797-401D-4197-8547-1BA21E6D94BB}" type="datetimeFigureOut">
              <a:rPr lang="es-CL" smtClean="0"/>
              <a:t>20-05-2020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23DD-7E4F-47AD-AD33-12639B5B28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09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262062"/>
            <a:ext cx="78295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92" y="302514"/>
            <a:ext cx="9416189" cy="53332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118" y="4581871"/>
            <a:ext cx="8370051" cy="128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18" y="290708"/>
            <a:ext cx="7703206" cy="550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90" y="2636530"/>
            <a:ext cx="5670194" cy="306664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2" y="-12667"/>
            <a:ext cx="6664344" cy="128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6" y="1045791"/>
            <a:ext cx="4723277" cy="7288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8" y="230483"/>
            <a:ext cx="1414278" cy="436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806" y="1774682"/>
            <a:ext cx="7749874" cy="243212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56" y="4651700"/>
            <a:ext cx="3596557" cy="8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4" y="596785"/>
            <a:ext cx="11154926" cy="24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32" y="873180"/>
            <a:ext cx="9371089" cy="209244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28" y="3208608"/>
            <a:ext cx="9294239" cy="252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48" y="1104803"/>
            <a:ext cx="9523364" cy="24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0" y="596733"/>
            <a:ext cx="8990735" cy="55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75" y="568411"/>
            <a:ext cx="10097790" cy="23848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42" y="3492332"/>
            <a:ext cx="9714855" cy="21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1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4" y="350982"/>
            <a:ext cx="9910118" cy="64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5502" y="4699453"/>
            <a:ext cx="11114315" cy="89144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 smtClean="0"/>
              <a:t>Material </a:t>
            </a:r>
            <a:r>
              <a:rPr lang="es-CL" sz="2400" smtClean="0"/>
              <a:t>extraído </a:t>
            </a:r>
            <a:r>
              <a:rPr lang="es-CL" sz="2400" smtClean="0"/>
              <a:t>de </a:t>
            </a:r>
            <a:r>
              <a:rPr lang="es-ES" sz="2400" dirty="0"/>
              <a:t>Apuntes de Cálculo. </a:t>
            </a:r>
            <a:r>
              <a:rPr lang="es-ES" sz="2400" dirty="0" smtClean="0"/>
              <a:t>USM.</a:t>
            </a:r>
          </a:p>
          <a:p>
            <a:pPr marL="0" indent="0">
              <a:buNone/>
            </a:pPr>
            <a:r>
              <a:rPr lang="es-ES" sz="2400" dirty="0" smtClean="0"/>
              <a:t> </a:t>
            </a:r>
            <a:r>
              <a:rPr lang="es-ES" sz="2400" dirty="0" err="1" smtClean="0"/>
              <a:t>Gruenberg</a:t>
            </a:r>
            <a:r>
              <a:rPr lang="es-ES" sz="2400" dirty="0"/>
              <a:t>, V.(</a:t>
            </a:r>
            <a:r>
              <a:rPr lang="es-ES" sz="2400" dirty="0" smtClean="0"/>
              <a:t>2013).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476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1" y="704336"/>
            <a:ext cx="7893114" cy="34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0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64" y="544041"/>
            <a:ext cx="10575012" cy="26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39" y="539012"/>
            <a:ext cx="9348252" cy="43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1756" y="4986514"/>
            <a:ext cx="10515600" cy="883708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CL" dirty="0" smtClean="0"/>
              <a:t>GRACIAS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11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5" y="197552"/>
            <a:ext cx="6275176" cy="13095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145" y="1403746"/>
            <a:ext cx="7859218" cy="7883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715" y="2483166"/>
            <a:ext cx="8396125" cy="12342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839" y="3890675"/>
            <a:ext cx="8153529" cy="16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8" y="190822"/>
            <a:ext cx="8478475" cy="28307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662" y="1606219"/>
            <a:ext cx="3239425" cy="25385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58" y="3848890"/>
            <a:ext cx="8468683" cy="17616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023" y="4847481"/>
            <a:ext cx="2734848" cy="6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3" y="349180"/>
            <a:ext cx="7413900" cy="23827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73" y="2731911"/>
            <a:ext cx="8039536" cy="8675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278" y="3699628"/>
            <a:ext cx="5947222" cy="228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55" y="294149"/>
            <a:ext cx="6955478" cy="32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6" y="498914"/>
            <a:ext cx="7633985" cy="218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309052"/>
            <a:ext cx="6717771" cy="47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4" y="705559"/>
            <a:ext cx="8897618" cy="11345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61" y="1979485"/>
            <a:ext cx="8242464" cy="339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17</Words>
  <Application>Microsoft Office PowerPoint</Application>
  <PresentationFormat>Panorámica</PresentationFormat>
  <Paragraphs>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 maturana peña</dc:creator>
  <cp:lastModifiedBy>isabel maturana peña</cp:lastModifiedBy>
  <cp:revision>35</cp:revision>
  <dcterms:created xsi:type="dcterms:W3CDTF">2018-10-30T16:58:09Z</dcterms:created>
  <dcterms:modified xsi:type="dcterms:W3CDTF">2020-05-20T21:19:54Z</dcterms:modified>
</cp:coreProperties>
</file>