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302" r:id="rId5"/>
    <p:sldId id="301" r:id="rId6"/>
    <p:sldId id="31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43" y="988541"/>
            <a:ext cx="8205295" cy="46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6497" y="4699453"/>
            <a:ext cx="12278497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smtClean="0"/>
              <a:t>   Material </a:t>
            </a:r>
            <a:r>
              <a:rPr lang="es-CL" sz="2400" dirty="0" smtClean="0"/>
              <a:t>extraído </a:t>
            </a:r>
            <a:r>
              <a:rPr lang="es-CL" sz="2400" dirty="0" smtClean="0"/>
              <a:t>de </a:t>
            </a:r>
            <a:r>
              <a:rPr lang="es-ES" sz="2400" dirty="0"/>
              <a:t>Apuntes de Cálculo. </a:t>
            </a:r>
            <a:r>
              <a:rPr lang="es-ES" sz="2400" dirty="0" smtClean="0"/>
              <a:t>USM</a:t>
            </a:r>
            <a:r>
              <a:rPr lang="es-ES" sz="2400" dirty="0" smtClean="0"/>
              <a:t>.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476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4463119" cy="898067"/>
          </a:xfrm>
          <a:prstGeom prst="rect">
            <a:avLst/>
          </a:prstGeom>
        </p:spPr>
      </p:pic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-95574" y="0"/>
            <a:ext cx="12287574" cy="4572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PROPIEDADES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267"/>
            <a:ext cx="2759964" cy="7435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9425"/>
            <a:ext cx="977774" cy="3078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35" y="2126586"/>
            <a:ext cx="1002060" cy="3235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77910"/>
            <a:ext cx="1507524" cy="6595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95119"/>
            <a:ext cx="1759046" cy="7096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42" y="4039661"/>
            <a:ext cx="1484768" cy="5432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27" y="4919519"/>
            <a:ext cx="1810693" cy="6518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27" y="5908019"/>
            <a:ext cx="1702051" cy="5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791395"/>
            <a:ext cx="3439555" cy="46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5" y="287166"/>
            <a:ext cx="2733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1756" y="4986514"/>
            <a:ext cx="10515600" cy="88370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1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18</Words>
  <Application>Microsoft Office PowerPoint</Application>
  <PresentationFormat>Panorámica</PresentationFormat>
  <Paragraphs>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37</cp:revision>
  <dcterms:created xsi:type="dcterms:W3CDTF">2018-10-30T16:58:09Z</dcterms:created>
  <dcterms:modified xsi:type="dcterms:W3CDTF">2020-05-20T21:19:27Z</dcterms:modified>
</cp:coreProperties>
</file>