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6" r:id="rId4"/>
    <p:sldId id="257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8" r:id="rId13"/>
    <p:sldId id="265" r:id="rId14"/>
    <p:sldId id="274" r:id="rId15"/>
    <p:sldId id="273" r:id="rId16"/>
    <p:sldId id="272" r:id="rId17"/>
    <p:sldId id="275" r:id="rId18"/>
    <p:sldId id="276" r:id="rId19"/>
    <p:sldId id="277" r:id="rId20"/>
    <p:sldId id="271" r:id="rId21"/>
    <p:sldId id="279" r:id="rId22"/>
    <p:sldId id="269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85862"/>
            <a:ext cx="7334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58" y="744583"/>
            <a:ext cx="8992728" cy="46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49" y="783771"/>
            <a:ext cx="10356653" cy="22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568661"/>
            <a:ext cx="4100830" cy="50249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4" y="1397727"/>
            <a:ext cx="8763275" cy="22243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04" y="3715266"/>
            <a:ext cx="7619082" cy="28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8" y="343541"/>
            <a:ext cx="9937637" cy="21339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6" y="2372190"/>
            <a:ext cx="10063048" cy="18601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9" y="4088674"/>
            <a:ext cx="10217227" cy="17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3" y="532589"/>
            <a:ext cx="8843555" cy="6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2" y="1034478"/>
            <a:ext cx="9915082" cy="51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97" y="814820"/>
            <a:ext cx="9324087" cy="19022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04" y="2717073"/>
            <a:ext cx="8709672" cy="27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4" y="612045"/>
            <a:ext cx="11031876" cy="20032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77" y="2772088"/>
            <a:ext cx="9138473" cy="21317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202" y="5060600"/>
            <a:ext cx="7177035" cy="8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30" y="966653"/>
            <a:ext cx="8966929" cy="38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64" y="444137"/>
            <a:ext cx="9276513" cy="35230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64" y="3967138"/>
            <a:ext cx="8910912" cy="24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extraído del capítulo números reales 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4657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568661"/>
            <a:ext cx="4100830" cy="5024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88" y="1319373"/>
            <a:ext cx="7303154" cy="10188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88" y="2726042"/>
            <a:ext cx="7585969" cy="15193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88" y="4633220"/>
            <a:ext cx="8481108" cy="16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00" y="770708"/>
            <a:ext cx="2522796" cy="4049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59" y="1456835"/>
            <a:ext cx="7461707" cy="25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395" y="4492988"/>
            <a:ext cx="10515600" cy="1325563"/>
          </a:xfrm>
        </p:spPr>
        <p:txBody>
          <a:bodyPr/>
          <a:lstStyle/>
          <a:p>
            <a:r>
              <a:rPr lang="es-CL" smtClean="0"/>
              <a:t>GRACIAS POR SU ATENCIÓN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2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03971" cy="90197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s-CL" dirty="0" smtClean="0"/>
              <a:t>FUNDAMENTOS DE LOS NÚMEROS REALES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795"/>
            <a:ext cx="9701069" cy="11324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98" y="2619304"/>
            <a:ext cx="9261564" cy="1557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15" y="4104475"/>
            <a:ext cx="10050434" cy="19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50" y="914400"/>
            <a:ext cx="10664213" cy="21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5" y="431074"/>
            <a:ext cx="9171131" cy="19635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5" y="2546052"/>
            <a:ext cx="8630441" cy="13205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741" y="4017986"/>
            <a:ext cx="7470349" cy="26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679476"/>
            <a:ext cx="6080907" cy="35006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44" y="4389120"/>
            <a:ext cx="9052074" cy="1280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45" y="5669280"/>
            <a:ext cx="5584269" cy="6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20" y="333530"/>
            <a:ext cx="3994223" cy="4894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0" y="1214846"/>
            <a:ext cx="9679766" cy="14278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8" y="2751515"/>
            <a:ext cx="9516728" cy="20916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8" y="5092857"/>
            <a:ext cx="8989662" cy="13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7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2" y="451095"/>
            <a:ext cx="4100838" cy="5024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362506"/>
            <a:ext cx="4310742" cy="16492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79" y="3011720"/>
            <a:ext cx="6921123" cy="15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4" y="914402"/>
            <a:ext cx="10645587" cy="20079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4" y="3174275"/>
            <a:ext cx="10076369" cy="25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Panorámica</PresentationFormat>
  <Paragraphs>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FUNDAMENTOS DE LOS NÚMEROS REALES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13</cp:revision>
  <dcterms:created xsi:type="dcterms:W3CDTF">2018-10-30T16:58:09Z</dcterms:created>
  <dcterms:modified xsi:type="dcterms:W3CDTF">2020-04-23T17:36:50Z</dcterms:modified>
</cp:coreProperties>
</file>