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1" r:id="rId4"/>
    <p:sldId id="295" r:id="rId5"/>
    <p:sldId id="296" r:id="rId6"/>
    <p:sldId id="297" r:id="rId7"/>
    <p:sldId id="298" r:id="rId8"/>
    <p:sldId id="289" r:id="rId9"/>
    <p:sldId id="301" r:id="rId10"/>
    <p:sldId id="302" r:id="rId11"/>
    <p:sldId id="299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00" y="995362"/>
            <a:ext cx="8802150" cy="49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29" y="463464"/>
            <a:ext cx="7745210" cy="56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1756" y="4986514"/>
            <a:ext cx="10515600" cy="88370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68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476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" y="205043"/>
            <a:ext cx="5792708" cy="760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" y="205043"/>
            <a:ext cx="7018065" cy="23268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" y="2531903"/>
            <a:ext cx="8691272" cy="11392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91" y="3451795"/>
            <a:ext cx="5652279" cy="28552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988" y="5616107"/>
            <a:ext cx="2284603" cy="38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389" y="5425138"/>
            <a:ext cx="2973611" cy="3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46" y="732062"/>
            <a:ext cx="8758766" cy="33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0" y="498137"/>
            <a:ext cx="6897511" cy="43715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39" y="1422400"/>
            <a:ext cx="3873732" cy="34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4" y="565235"/>
            <a:ext cx="8148809" cy="2008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56" y="3077487"/>
            <a:ext cx="2884485" cy="28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5" y="377411"/>
            <a:ext cx="7758741" cy="54363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75" y="1310466"/>
            <a:ext cx="3807870" cy="4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" y="608826"/>
            <a:ext cx="4608504" cy="39642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48" y="549786"/>
            <a:ext cx="4749404" cy="39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41" y="611291"/>
            <a:ext cx="9717346" cy="12856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2012727"/>
            <a:ext cx="7295581" cy="38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21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26</cp:revision>
  <dcterms:created xsi:type="dcterms:W3CDTF">2018-10-30T16:58:09Z</dcterms:created>
  <dcterms:modified xsi:type="dcterms:W3CDTF">2020-05-15T13:38:43Z</dcterms:modified>
</cp:coreProperties>
</file>