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6" r:id="rId4"/>
    <p:sldId id="272" r:id="rId5"/>
    <p:sldId id="275" r:id="rId6"/>
    <p:sldId id="277" r:id="rId7"/>
    <p:sldId id="276" r:id="rId8"/>
    <p:sldId id="274" r:id="rId9"/>
    <p:sldId id="273" r:id="rId10"/>
    <p:sldId id="279" r:id="rId11"/>
    <p:sldId id="278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85862"/>
            <a:ext cx="7334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64" y="600891"/>
            <a:ext cx="8621509" cy="45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64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313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580120" cy="90197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CL" sz="2800" b="1" dirty="0" smtClean="0"/>
              <a:t>ECUACIÓN CUADRÁTICA Y SU RELACIÓN CON LA PARÁBOLA</a:t>
            </a:r>
            <a:endParaRPr lang="es-CL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1418902"/>
            <a:ext cx="7294401" cy="50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5" y="2172277"/>
            <a:ext cx="8358526" cy="16331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95" y="3695131"/>
            <a:ext cx="9023726" cy="31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6"/>
            <a:ext cx="3590109" cy="549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EJERCICIO</a:t>
            </a:r>
            <a:endParaRPr lang="es-CL" sz="32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399"/>
            <a:ext cx="9550227" cy="10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9" y="888275"/>
            <a:ext cx="10352307" cy="22600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2" y="3030960"/>
            <a:ext cx="9798529" cy="20243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83" y="4709210"/>
            <a:ext cx="9165385" cy="21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39" y="313509"/>
            <a:ext cx="9453523" cy="9319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46" y="1496174"/>
            <a:ext cx="4722770" cy="2736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35" y="1410361"/>
            <a:ext cx="4379464" cy="29078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626" y="3908759"/>
            <a:ext cx="4639666" cy="25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5" y="627017"/>
            <a:ext cx="8104543" cy="8754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9" y="1502496"/>
            <a:ext cx="4245145" cy="25502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20" y="1257577"/>
            <a:ext cx="4361350" cy="2494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454" y="3926369"/>
            <a:ext cx="4156898" cy="2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6"/>
            <a:ext cx="3590109" cy="549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 smtClean="0"/>
              <a:t>INECUACIONES CUADRATICAS</a:t>
            </a:r>
            <a:endParaRPr lang="es-CL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0160"/>
            <a:ext cx="10849481" cy="17135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3605"/>
            <a:ext cx="10688076" cy="13556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97" y="4592625"/>
            <a:ext cx="10100087" cy="19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09682"/>
            <a:ext cx="11011628" cy="12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</Words>
  <Application>Microsoft Office PowerPoint</Application>
  <PresentationFormat>Panorámica</PresentationFormat>
  <Paragraphs>6</Paragraphs>
  <Slides>11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ECUACIÓN CUADRÁTICA Y SU RELACIÓN CON LA PARÁBOLA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16</cp:revision>
  <dcterms:created xsi:type="dcterms:W3CDTF">2018-10-30T16:58:09Z</dcterms:created>
  <dcterms:modified xsi:type="dcterms:W3CDTF">2020-05-05T17:42:24Z</dcterms:modified>
</cp:coreProperties>
</file>