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6" r:id="rId4"/>
    <p:sldId id="257" r:id="rId5"/>
    <p:sldId id="258" r:id="rId6"/>
    <p:sldId id="269" r:id="rId7"/>
    <p:sldId id="270" r:id="rId8"/>
    <p:sldId id="271" r:id="rId9"/>
    <p:sldId id="272" r:id="rId10"/>
    <p:sldId id="265" r:id="rId11"/>
    <p:sldId id="276" r:id="rId12"/>
    <p:sldId id="277" r:id="rId13"/>
    <p:sldId id="278" r:id="rId14"/>
    <p:sldId id="273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85862"/>
            <a:ext cx="7334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8" y="875212"/>
            <a:ext cx="8187162" cy="9080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47" y="1934482"/>
            <a:ext cx="8179313" cy="9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02" y="783772"/>
            <a:ext cx="9141252" cy="20124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45" y="2939921"/>
            <a:ext cx="8406365" cy="35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365126"/>
            <a:ext cx="3590109" cy="549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/>
              <a:t>EJERCICIOS</a:t>
            </a:r>
            <a:endParaRPr lang="es-CL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685"/>
            <a:ext cx="5047248" cy="34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3724"/>
          <a:stretch/>
        </p:blipFill>
        <p:spPr>
          <a:xfrm>
            <a:off x="787542" y="754955"/>
            <a:ext cx="9244732" cy="18243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41" y="3595679"/>
            <a:ext cx="9244733" cy="10331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41" y="4671256"/>
            <a:ext cx="8879296" cy="14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395" y="4492988"/>
            <a:ext cx="10515600" cy="1325563"/>
          </a:xfrm>
        </p:spPr>
        <p:txBody>
          <a:bodyPr/>
          <a:lstStyle/>
          <a:p>
            <a:r>
              <a:rPr lang="es-CL" dirty="0" smtClean="0"/>
              <a:t>GRACIAS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91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extraído del capítulo números reales 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8387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03971" cy="90197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s-CL" dirty="0" smtClean="0"/>
              <a:t>NÚMEROS REALES: AXIOMAS DE ORDEN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" y="1515292"/>
            <a:ext cx="9129574" cy="14239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36" y="2939194"/>
            <a:ext cx="7761836" cy="32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0" y="862150"/>
            <a:ext cx="9386021" cy="35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52" y="509451"/>
            <a:ext cx="9226852" cy="19834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2" y="2492895"/>
            <a:ext cx="9226852" cy="7597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9" y="3252651"/>
            <a:ext cx="9217075" cy="7837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28" y="4012407"/>
            <a:ext cx="9217075" cy="8245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/>
          <a:srcRect r="23565"/>
          <a:stretch/>
        </p:blipFill>
        <p:spPr>
          <a:xfrm>
            <a:off x="521153" y="4836924"/>
            <a:ext cx="9236802" cy="6444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52" y="5467758"/>
            <a:ext cx="9236803" cy="6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90" y="2778808"/>
            <a:ext cx="9035426" cy="63975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-9743"/>
          <a:stretch/>
        </p:blipFill>
        <p:spPr>
          <a:xfrm>
            <a:off x="1192792" y="1053720"/>
            <a:ext cx="9858385" cy="5268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r="-145"/>
          <a:stretch/>
        </p:blipFill>
        <p:spPr>
          <a:xfrm>
            <a:off x="1192792" y="1580606"/>
            <a:ext cx="9035425" cy="5893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791" y="2169975"/>
            <a:ext cx="9035425" cy="7038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151" y="4285646"/>
            <a:ext cx="9102883" cy="15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4" y="778996"/>
            <a:ext cx="11574657" cy="53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845"/>
            <a:ext cx="10422562" cy="2688324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38200" y="365126"/>
            <a:ext cx="10003971" cy="562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/>
              <a:t>INECUACIONES LINEALES</a:t>
            </a:r>
            <a:endParaRPr lang="es-CL" sz="3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8" y="3700931"/>
            <a:ext cx="9650807" cy="9792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5" y="4680170"/>
            <a:ext cx="9112242" cy="16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399"/>
            <a:ext cx="9566567" cy="1234164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38200" y="365126"/>
            <a:ext cx="3590109" cy="549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/>
              <a:t>EJERCICIOS</a:t>
            </a:r>
            <a:endParaRPr lang="es-CL" sz="3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39" y="2148563"/>
            <a:ext cx="3586541" cy="5587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69" y="2681402"/>
            <a:ext cx="2459169" cy="701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69" y="3382727"/>
            <a:ext cx="2213272" cy="7716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07" y="4154339"/>
            <a:ext cx="2159291" cy="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</Words>
  <Application>Microsoft Office PowerPoint</Application>
  <PresentationFormat>Panorámica</PresentationFormat>
  <Paragraphs>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NÚMEROS REALES: AXIOMAS DE ORDEN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15</cp:revision>
  <dcterms:created xsi:type="dcterms:W3CDTF">2018-10-30T16:58:09Z</dcterms:created>
  <dcterms:modified xsi:type="dcterms:W3CDTF">2020-05-05T17:41:11Z</dcterms:modified>
</cp:coreProperties>
</file>