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6" r:id="rId4"/>
    <p:sldId id="284" r:id="rId5"/>
    <p:sldId id="291" r:id="rId6"/>
    <p:sldId id="285" r:id="rId7"/>
    <p:sldId id="286" r:id="rId8"/>
    <p:sldId id="288" r:id="rId9"/>
    <p:sldId id="278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85862"/>
            <a:ext cx="7334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313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9" y="508002"/>
            <a:ext cx="3000801" cy="5199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92" y="1411111"/>
            <a:ext cx="8369514" cy="15591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56" y="2970227"/>
            <a:ext cx="8452950" cy="11998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37" y="4067908"/>
            <a:ext cx="8390270" cy="11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0566" cy="2635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53442"/>
            <a:ext cx="8360566" cy="8940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201" y="3347469"/>
            <a:ext cx="8689799" cy="20470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201" y="5394527"/>
            <a:ext cx="8689799" cy="9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78" y="557716"/>
            <a:ext cx="9024751" cy="9311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" y="1777570"/>
            <a:ext cx="8709015" cy="15635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7" y="3341077"/>
            <a:ext cx="3600319" cy="22625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32" y="3341077"/>
            <a:ext cx="3396029" cy="22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2" y="304800"/>
            <a:ext cx="8951352" cy="15520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6" y="2088445"/>
            <a:ext cx="8274720" cy="12309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61" y="3550984"/>
            <a:ext cx="8626733" cy="17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2" y="428978"/>
            <a:ext cx="8034490" cy="909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1" y="1566965"/>
            <a:ext cx="7845251" cy="14020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82" y="3660583"/>
            <a:ext cx="7939870" cy="1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68" y="1625600"/>
            <a:ext cx="6072614" cy="1042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0" y="756356"/>
            <a:ext cx="8084875" cy="4181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01" y="180937"/>
            <a:ext cx="1844534" cy="4963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29" y="3119336"/>
            <a:ext cx="8953183" cy="18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64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</Words>
  <Application>Microsoft Office PowerPoint</Application>
  <PresentationFormat>Panorámica</PresentationFormat>
  <Paragraphs>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21</cp:revision>
  <dcterms:created xsi:type="dcterms:W3CDTF">2018-10-30T16:58:09Z</dcterms:created>
  <dcterms:modified xsi:type="dcterms:W3CDTF">2020-05-05T17:42:53Z</dcterms:modified>
</cp:coreProperties>
</file>