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 id="2147483662" r:id="rId6"/>
    <p:sldMasterId id="2147483663" r:id="rId7"/>
    <p:sldMasterId id="2147483664" r:id="rId8"/>
    <p:sldMasterId id="2147483665" r:id="rId9"/>
    <p:sldMasterId id="2147483666" r:id="rId10"/>
    <p:sldMasterId id="2147483667"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Lst>
  <p:sldSz cy="6858000" cx="9144000"/>
  <p:notesSz cx="6858000" cy="9144000"/>
  <p:embeddedFontLst>
    <p:embeddedFont>
      <p:font typeface="Libre Franklin"/>
      <p:regular r:id="rId71"/>
      <p:bold r:id="rId72"/>
      <p:italic r:id="rId73"/>
      <p:boldItalic r:id="rId74"/>
    </p:embeddedFont>
    <p:embeddedFont>
      <p:font typeface="Tahoma"/>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2E81B4-7F3A-4DA6-A458-E84540CC6361}">
  <a:tblStyle styleId="{7A2E81B4-7F3A-4DA6-A458-E84540CC636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slide" Target="slides/slide33.xml"/><Relationship Id="rId45" Type="http://schemas.openxmlformats.org/officeDocument/2006/relationships/slide" Target="slides/slide3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5.xml"/><Relationship Id="rId47" Type="http://schemas.openxmlformats.org/officeDocument/2006/relationships/slide" Target="slides/slide34.xml"/><Relationship Id="rId49" Type="http://schemas.openxmlformats.org/officeDocument/2006/relationships/slide" Target="slides/slide36.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LibreFranklin-italic.fntdata"/><Relationship Id="rId72" Type="http://schemas.openxmlformats.org/officeDocument/2006/relationships/font" Target="fonts/LibreFranklin-bold.fntdata"/><Relationship Id="rId31" Type="http://schemas.openxmlformats.org/officeDocument/2006/relationships/slide" Target="slides/slide18.xml"/><Relationship Id="rId75" Type="http://schemas.openxmlformats.org/officeDocument/2006/relationships/font" Target="fonts/Tahoma-regular.fntdata"/><Relationship Id="rId30" Type="http://schemas.openxmlformats.org/officeDocument/2006/relationships/slide" Target="slides/slide17.xml"/><Relationship Id="rId74" Type="http://schemas.openxmlformats.org/officeDocument/2006/relationships/font" Target="fonts/LibreFranklin-boldItalic.fntdata"/><Relationship Id="rId33" Type="http://schemas.openxmlformats.org/officeDocument/2006/relationships/slide" Target="slides/slide20.xml"/><Relationship Id="rId32" Type="http://schemas.openxmlformats.org/officeDocument/2006/relationships/slide" Target="slides/slide19.xml"/><Relationship Id="rId76" Type="http://schemas.openxmlformats.org/officeDocument/2006/relationships/font" Target="fonts/Tahoma-bold.fntdata"/><Relationship Id="rId35" Type="http://schemas.openxmlformats.org/officeDocument/2006/relationships/slide" Target="slides/slide22.xml"/><Relationship Id="rId34" Type="http://schemas.openxmlformats.org/officeDocument/2006/relationships/slide" Target="slides/slide21.xml"/><Relationship Id="rId71" Type="http://schemas.openxmlformats.org/officeDocument/2006/relationships/font" Target="fonts/LibreFranklin-regular.fntdata"/><Relationship Id="rId70" Type="http://schemas.openxmlformats.org/officeDocument/2006/relationships/slide" Target="slides/slide57.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62" Type="http://schemas.openxmlformats.org/officeDocument/2006/relationships/slide" Target="slides/slide49.xml"/><Relationship Id="rId61" Type="http://schemas.openxmlformats.org/officeDocument/2006/relationships/slide" Target="slides/slide48.xml"/><Relationship Id="rId20" Type="http://schemas.openxmlformats.org/officeDocument/2006/relationships/slide" Target="slides/slide7.xml"/><Relationship Id="rId64" Type="http://schemas.openxmlformats.org/officeDocument/2006/relationships/slide" Target="slides/slide51.xml"/><Relationship Id="rId63" Type="http://schemas.openxmlformats.org/officeDocument/2006/relationships/slide" Target="slides/slide50.xml"/><Relationship Id="rId22" Type="http://schemas.openxmlformats.org/officeDocument/2006/relationships/slide" Target="slides/slide9.xml"/><Relationship Id="rId66" Type="http://schemas.openxmlformats.org/officeDocument/2006/relationships/slide" Target="slides/slide53.xml"/><Relationship Id="rId21" Type="http://schemas.openxmlformats.org/officeDocument/2006/relationships/slide" Target="slides/slide8.xml"/><Relationship Id="rId65" Type="http://schemas.openxmlformats.org/officeDocument/2006/relationships/slide" Target="slides/slide52.xml"/><Relationship Id="rId24" Type="http://schemas.openxmlformats.org/officeDocument/2006/relationships/slide" Target="slides/slide11.xml"/><Relationship Id="rId68" Type="http://schemas.openxmlformats.org/officeDocument/2006/relationships/slide" Target="slides/slide55.xml"/><Relationship Id="rId23" Type="http://schemas.openxmlformats.org/officeDocument/2006/relationships/slide" Target="slides/slide10.xml"/><Relationship Id="rId67" Type="http://schemas.openxmlformats.org/officeDocument/2006/relationships/slide" Target="slides/slide54.xml"/><Relationship Id="rId60" Type="http://schemas.openxmlformats.org/officeDocument/2006/relationships/slide" Target="slides/slide47.xml"/><Relationship Id="rId26" Type="http://schemas.openxmlformats.org/officeDocument/2006/relationships/slide" Target="slides/slide13.xml"/><Relationship Id="rId25" Type="http://schemas.openxmlformats.org/officeDocument/2006/relationships/slide" Target="slides/slide12.xml"/><Relationship Id="rId69" Type="http://schemas.openxmlformats.org/officeDocument/2006/relationships/slide" Target="slides/slide56.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slide" Target="slides/slide38.xml"/><Relationship Id="rId50" Type="http://schemas.openxmlformats.org/officeDocument/2006/relationships/slide" Target="slides/slide37.xml"/><Relationship Id="rId53" Type="http://schemas.openxmlformats.org/officeDocument/2006/relationships/slide" Target="slides/slide40.xml"/><Relationship Id="rId52" Type="http://schemas.openxmlformats.org/officeDocument/2006/relationships/slide" Target="slides/slide39.xml"/><Relationship Id="rId11" Type="http://schemas.openxmlformats.org/officeDocument/2006/relationships/slideMaster" Target="slideMasters/slideMaster7.xml"/><Relationship Id="rId55" Type="http://schemas.openxmlformats.org/officeDocument/2006/relationships/slide" Target="slides/slide42.xml"/><Relationship Id="rId10" Type="http://schemas.openxmlformats.org/officeDocument/2006/relationships/slideMaster" Target="slideMasters/slideMaster6.xml"/><Relationship Id="rId54" Type="http://schemas.openxmlformats.org/officeDocument/2006/relationships/slide" Target="slides/slide41.xml"/><Relationship Id="rId13" Type="http://schemas.openxmlformats.org/officeDocument/2006/relationships/notesMaster" Target="notesMasters/notesMaster1.xml"/><Relationship Id="rId57" Type="http://schemas.openxmlformats.org/officeDocument/2006/relationships/slide" Target="slides/slide44.xml"/><Relationship Id="rId12" Type="http://schemas.openxmlformats.org/officeDocument/2006/relationships/slideMaster" Target="slideMasters/slideMaster8.xml"/><Relationship Id="rId56" Type="http://schemas.openxmlformats.org/officeDocument/2006/relationships/slide" Target="slides/slide43.xml"/><Relationship Id="rId15" Type="http://schemas.openxmlformats.org/officeDocument/2006/relationships/slide" Target="slides/slide2.xml"/><Relationship Id="rId59" Type="http://schemas.openxmlformats.org/officeDocument/2006/relationships/slide" Target="slides/slide46.xml"/><Relationship Id="rId14" Type="http://schemas.openxmlformats.org/officeDocument/2006/relationships/slide" Target="slides/slide1.xml"/><Relationship Id="rId58" Type="http://schemas.openxmlformats.org/officeDocument/2006/relationships/slide" Target="slides/slide45.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29064" y="3337560"/>
            <a:ext cx="6480048" cy="2301240"/>
          </a:xfrm>
          <a:prstGeom prst="rect">
            <a:avLst/>
          </a:prstGeom>
          <a:noFill/>
          <a:ln>
            <a:noFill/>
          </a:ln>
        </p:spPr>
        <p:txBody>
          <a:bodyPr anchorCtr="0" anchor="t" bIns="45700" lIns="45700" spcFirstLastPara="1" rIns="45700" wrap="square" tIns="45700">
            <a:noAutofit/>
          </a:bodyPr>
          <a:lstStyle>
            <a:lvl1pPr lvl="0" algn="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433050" y="1544812"/>
            <a:ext cx="6480048" cy="1752600"/>
          </a:xfrm>
          <a:prstGeom prst="rect">
            <a:avLst/>
          </a:prstGeom>
          <a:noFill/>
          <a:ln>
            <a:noFill/>
          </a:ln>
        </p:spPr>
        <p:txBody>
          <a:bodyPr anchorCtr="0" anchor="b" bIns="0" lIns="91425" spcFirstLastPara="1" rIns="45700" wrap="square" tIns="0">
            <a:no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6" name="Google Shape;16;p2"/>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100" name="Shape 100"/>
        <p:cNvGrpSpPr/>
        <p:nvPr/>
      </p:nvGrpSpPr>
      <p:grpSpPr>
        <a:xfrm>
          <a:off x="0" y="0"/>
          <a:ext cx="0" cy="0"/>
          <a:chOff x="0" y="0"/>
          <a:chExt cx="0" cy="0"/>
        </a:xfrm>
      </p:grpSpPr>
      <p:sp>
        <p:nvSpPr>
          <p:cNvPr id="101" name="Google Shape;101;p15"/>
          <p:cNvSpPr txBox="1"/>
          <p:nvPr>
            <p:ph type="title"/>
          </p:nvPr>
        </p:nvSpPr>
        <p:spPr>
          <a:xfrm>
            <a:off x="685800" y="3583837"/>
            <a:ext cx="6629400" cy="1826363"/>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rgbClr val="9FD4E6"/>
              </a:buClr>
              <a:buSzPts val="4200"/>
              <a:buFont typeface="Libre Franklin"/>
              <a:buNone/>
              <a:defRPr b="1" sz="4200"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 type="body"/>
          </p:nvPr>
        </p:nvSpPr>
        <p:spPr>
          <a:xfrm>
            <a:off x="685800" y="2485800"/>
            <a:ext cx="6629400" cy="1066688"/>
          </a:xfrm>
          <a:prstGeom prst="rect">
            <a:avLst/>
          </a:prstGeom>
          <a:noFill/>
          <a:ln>
            <a:noFill/>
          </a:ln>
        </p:spPr>
        <p:txBody>
          <a:bodyPr anchorCtr="0" anchor="b" bIns="0" lIns="45700" spcFirstLastPara="1" rIns="45700" wrap="square" tIns="0">
            <a:no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36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5"/>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showMasterSp="0" type="twoTxTwoObj">
  <p:cSld name="TWO_OBJECTS_WITH_TEXT">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3050"/>
            <a:ext cx="822960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 type="body"/>
          </p:nvPr>
        </p:nvSpPr>
        <p:spPr>
          <a:xfrm>
            <a:off x="457200" y="5486400"/>
            <a:ext cx="4040188" cy="8382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17"/>
          <p:cNvSpPr txBox="1"/>
          <p:nvPr>
            <p:ph idx="2" type="body"/>
          </p:nvPr>
        </p:nvSpPr>
        <p:spPr>
          <a:xfrm>
            <a:off x="4645025" y="5486400"/>
            <a:ext cx="4041775" cy="8382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6" name="Google Shape;116;p17"/>
          <p:cNvSpPr txBox="1"/>
          <p:nvPr>
            <p:ph idx="3" type="body"/>
          </p:nvPr>
        </p:nvSpPr>
        <p:spPr>
          <a:xfrm>
            <a:off x="457200" y="1516912"/>
            <a:ext cx="4040188" cy="3941763"/>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Char char="⚫"/>
              <a:defRPr sz="2000"/>
            </a:lvl2pPr>
            <a:lvl3pPr indent="-325755" lvl="2" marL="1371600" algn="l">
              <a:spcBef>
                <a:spcPts val="360"/>
              </a:spcBef>
              <a:spcAft>
                <a:spcPts val="0"/>
              </a:spcAft>
              <a:buSzPts val="1530"/>
              <a:buChar char="○"/>
              <a:defRPr sz="1800"/>
            </a:lvl3pPr>
            <a:lvl4pPr indent="-320039" lvl="3" marL="1828800" algn="l">
              <a:spcBef>
                <a:spcPts val="320"/>
              </a:spcBef>
              <a:spcAft>
                <a:spcPts val="0"/>
              </a:spcAft>
              <a:buSzPts val="144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7" name="Google Shape;117;p17"/>
          <p:cNvSpPr txBox="1"/>
          <p:nvPr>
            <p:ph idx="4" type="body"/>
          </p:nvPr>
        </p:nvSpPr>
        <p:spPr>
          <a:xfrm>
            <a:off x="4645025" y="1516912"/>
            <a:ext cx="4041775" cy="3941763"/>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Char char="⚫"/>
              <a:defRPr sz="2000"/>
            </a:lvl2pPr>
            <a:lvl3pPr indent="-325755" lvl="2" marL="1371600" algn="l">
              <a:spcBef>
                <a:spcPts val="360"/>
              </a:spcBef>
              <a:spcAft>
                <a:spcPts val="0"/>
              </a:spcAft>
              <a:buSzPts val="1530"/>
              <a:buChar char="○"/>
              <a:defRPr sz="1800"/>
            </a:lvl3pPr>
            <a:lvl4pPr indent="-320039" lvl="3" marL="1828800" algn="l">
              <a:spcBef>
                <a:spcPts val="320"/>
              </a:spcBef>
              <a:spcAft>
                <a:spcPts val="0"/>
              </a:spcAft>
              <a:buSzPts val="144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8" name="Google Shape;118;p17"/>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1185528"/>
            <a:ext cx="3200400" cy="730250"/>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chemeClr val="accent1"/>
              </a:buClr>
              <a:buSzPts val="1800"/>
              <a:buFont typeface="Libre Franklin"/>
              <a:buNone/>
              <a:defRPr b="1" sz="1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9"/>
          <p:cNvSpPr txBox="1"/>
          <p:nvPr>
            <p:ph idx="1" type="body"/>
          </p:nvPr>
        </p:nvSpPr>
        <p:spPr>
          <a:xfrm>
            <a:off x="457200" y="214424"/>
            <a:ext cx="2743200" cy="914400"/>
          </a:xfrm>
          <a:prstGeom prst="rect">
            <a:avLst/>
          </a:prstGeom>
          <a:noFill/>
          <a:ln>
            <a:noFill/>
          </a:ln>
        </p:spPr>
        <p:txBody>
          <a:bodyPr anchorCtr="0" anchor="b" bIns="0" lIns="45700" spcFirstLastPara="1" rIns="45700" wrap="square" tIns="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19"/>
          <p:cNvSpPr txBox="1"/>
          <p:nvPr>
            <p:ph idx="2" type="body"/>
          </p:nvPr>
        </p:nvSpPr>
        <p:spPr>
          <a:xfrm>
            <a:off x="457200" y="1981200"/>
            <a:ext cx="7086600" cy="38100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Char char="⚫"/>
              <a:defRPr sz="2400"/>
            </a:lvl2pPr>
            <a:lvl3pPr indent="-347344" lvl="2" marL="1371600" algn="l">
              <a:spcBef>
                <a:spcPts val="440"/>
              </a:spcBef>
              <a:spcAft>
                <a:spcPts val="0"/>
              </a:spcAft>
              <a:buSzPts val="1870"/>
              <a:buChar char="○"/>
              <a:defRPr sz="2200"/>
            </a:lvl3pPr>
            <a:lvl4pPr indent="-342900" lvl="3" marL="1828800" algn="l">
              <a:spcBef>
                <a:spcPts val="400"/>
              </a:spcBef>
              <a:spcAft>
                <a:spcPts val="0"/>
              </a:spcAft>
              <a:buSzPts val="18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9"/>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9"/>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9"/>
          <p:cNvSpPr txBox="1"/>
          <p:nvPr>
            <p:ph idx="12" type="sldNum"/>
          </p:nvPr>
        </p:nvSpPr>
        <p:spPr>
          <a:xfrm>
            <a:off x="8156575"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5556732" y="1705709"/>
            <a:ext cx="3053868" cy="1253808"/>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accent1"/>
              </a:buClr>
              <a:buSzPts val="2200"/>
              <a:buFont typeface="Libre Franklin"/>
              <a:buNone/>
              <a:defRPr b="1" sz="2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1"/>
          <p:cNvSpPr/>
          <p:nvPr>
            <p:ph idx="2" type="pic"/>
          </p:nvPr>
        </p:nvSpPr>
        <p:spPr>
          <a:xfrm>
            <a:off x="1065628" y="1019907"/>
            <a:ext cx="4114800" cy="41148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560"/>
              <a:buFont typeface="Noto Sans Symbols"/>
              <a:buNone/>
              <a:defRPr b="0" i="0" sz="3200" u="none" cap="none" strike="noStrike">
                <a:solidFill>
                  <a:schemeClr val="lt1"/>
                </a:solidFill>
                <a:latin typeface="Arial"/>
                <a:ea typeface="Arial"/>
                <a:cs typeface="Arial"/>
                <a:sym typeface="Arial"/>
              </a:defRPr>
            </a:lvl1pPr>
            <a:lvl2pPr lvl="1"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lvl="2"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lvl="6"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lvl="7"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lvl="8"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45" name="Google Shape;145;p21"/>
          <p:cNvSpPr txBox="1"/>
          <p:nvPr>
            <p:ph idx="1" type="body"/>
          </p:nvPr>
        </p:nvSpPr>
        <p:spPr>
          <a:xfrm>
            <a:off x="5556734" y="2998765"/>
            <a:ext cx="3053866" cy="2663482"/>
          </a:xfrm>
          <a:prstGeom prst="rect">
            <a:avLst/>
          </a:prstGeom>
          <a:noFill/>
          <a:ln>
            <a:noFill/>
          </a:ln>
        </p:spPr>
        <p:txBody>
          <a:bodyPr anchorCtr="0" anchor="t" bIns="45700" lIns="45700" spcFirstLastPara="1" rIns="45700" wrap="square" tIns="45700">
            <a:noAutofit/>
          </a:bodyPr>
          <a:lstStyle>
            <a:lvl1pPr indent="-228600" lvl="0" marL="457200" algn="l">
              <a:spcBef>
                <a:spcPts val="240"/>
              </a:spcBef>
              <a:spcAft>
                <a:spcPts val="0"/>
              </a:spcAft>
              <a:buSzPts val="960"/>
              <a:buFont typeface="Arial"/>
              <a:buNone/>
              <a:defRPr sz="1200"/>
            </a:lvl1pPr>
            <a:lvl2pPr indent="-228600" lvl="1" marL="914400" algn="l">
              <a:spcBef>
                <a:spcPts val="240"/>
              </a:spcBef>
              <a:spcAft>
                <a:spcPts val="0"/>
              </a:spcAft>
              <a:buSzPts val="1080"/>
              <a:buFont typeface="Arial"/>
              <a:buNone/>
              <a:defRPr sz="1200"/>
            </a:lvl2pPr>
            <a:lvl3pPr indent="-228600" lvl="2" marL="1371600" algn="l">
              <a:spcBef>
                <a:spcPts val="200"/>
              </a:spcBef>
              <a:spcAft>
                <a:spcPts val="0"/>
              </a:spcAft>
              <a:buSzPts val="850"/>
              <a:buFont typeface="Arial"/>
              <a:buNone/>
              <a:defRPr sz="1000"/>
            </a:lvl3pPr>
            <a:lvl4pPr indent="-228600" lvl="3" marL="1828800" algn="l">
              <a:spcBef>
                <a:spcPts val="180"/>
              </a:spcBef>
              <a:spcAft>
                <a:spcPts val="0"/>
              </a:spcAft>
              <a:buSzPts val="810"/>
              <a:buFont typeface="Arial"/>
              <a:buNone/>
              <a:defRPr sz="900"/>
            </a:lvl4pPr>
            <a:lvl5pPr indent="-228600" lvl="4" marL="2286000" algn="l">
              <a:spcBef>
                <a:spcPts val="180"/>
              </a:spcBef>
              <a:spcAft>
                <a:spcPts val="0"/>
              </a:spcAft>
              <a:buSzPts val="900"/>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6" name="Google Shape;146;p21"/>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 name="Google Shape;34;p5"/>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 type="body"/>
          </p:nvPr>
        </p:nvSpPr>
        <p:spPr>
          <a:xfrm>
            <a:off x="457200" y="1600200"/>
            <a:ext cx="3657600" cy="4525963"/>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sz="2600"/>
            </a:lvl1pPr>
            <a:lvl2pPr indent="-354330" lvl="1" marL="914400" algn="l">
              <a:spcBef>
                <a:spcPts val="440"/>
              </a:spcBef>
              <a:spcAft>
                <a:spcPts val="0"/>
              </a:spcAft>
              <a:buSzPts val="1980"/>
              <a:buChar char="⚫"/>
              <a:defRPr sz="2200"/>
            </a:lvl2pPr>
            <a:lvl3pPr indent="-336550" lvl="2" marL="1371600" algn="l">
              <a:spcBef>
                <a:spcPts val="400"/>
              </a:spcBef>
              <a:spcAft>
                <a:spcPts val="0"/>
              </a:spcAft>
              <a:buSzPts val="1700"/>
              <a:buChar char="○"/>
              <a:defRPr sz="2000"/>
            </a:lvl3pPr>
            <a:lvl4pPr indent="-331469" lvl="3" marL="1828800" algn="l">
              <a:spcBef>
                <a:spcPts val="360"/>
              </a:spcBef>
              <a:spcAft>
                <a:spcPts val="0"/>
              </a:spcAft>
              <a:buSzPts val="162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6"/>
          <p:cNvSpPr txBox="1"/>
          <p:nvPr>
            <p:ph idx="2" type="body"/>
          </p:nvPr>
        </p:nvSpPr>
        <p:spPr>
          <a:xfrm>
            <a:off x="4267200" y="1600200"/>
            <a:ext cx="3657600" cy="4525963"/>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sz="2600"/>
            </a:lvl1pPr>
            <a:lvl2pPr indent="-354330" lvl="1" marL="914400" algn="l">
              <a:spcBef>
                <a:spcPts val="440"/>
              </a:spcBef>
              <a:spcAft>
                <a:spcPts val="0"/>
              </a:spcAft>
              <a:buSzPts val="1980"/>
              <a:buChar char="⚫"/>
              <a:defRPr sz="2200"/>
            </a:lvl2pPr>
            <a:lvl3pPr indent="-336550" lvl="2" marL="1371600" algn="l">
              <a:spcBef>
                <a:spcPts val="400"/>
              </a:spcBef>
              <a:spcAft>
                <a:spcPts val="0"/>
              </a:spcAft>
              <a:buSzPts val="1700"/>
              <a:buChar char="○"/>
              <a:defRPr sz="2000"/>
            </a:lvl3pPr>
            <a:lvl4pPr indent="-331469" lvl="3" marL="1828800" algn="l">
              <a:spcBef>
                <a:spcPts val="360"/>
              </a:spcBef>
              <a:spcAft>
                <a:spcPts val="0"/>
              </a:spcAft>
              <a:buSzPts val="162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6"/>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44" name="Shape 44"/>
        <p:cNvGrpSpPr/>
        <p:nvPr/>
      </p:nvGrpSpPr>
      <p:grpSpPr>
        <a:xfrm>
          <a:off x="0" y="0"/>
          <a:ext cx="0" cy="0"/>
          <a:chOff x="0" y="0"/>
          <a:chExt cx="0" cy="0"/>
        </a:xfrm>
      </p:grpSpPr>
      <p:sp>
        <p:nvSpPr>
          <p:cNvPr id="45" name="Google Shape;45;p7"/>
          <p:cNvSpPr txBox="1"/>
          <p:nvPr>
            <p:ph type="title"/>
          </p:nvPr>
        </p:nvSpPr>
        <p:spPr>
          <a:xfrm rot="5400000">
            <a:off x="4732337" y="2171700"/>
            <a:ext cx="5851525" cy="20574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7"/>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 type="body"/>
          </p:nvPr>
        </p:nvSpPr>
        <p:spPr>
          <a:xfrm rot="5400000">
            <a:off x="1928019" y="129381"/>
            <a:ext cx="4525962" cy="7467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8"/>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320"/>
            <a:ext cx="7470648"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exto y objetos" type="txAndObj">
  <p:cSld name="TEXT_AND_OBJECT">
    <p:spTree>
      <p:nvGrpSpPr>
        <p:cNvPr id="69" name="Shape 69"/>
        <p:cNvGrpSpPr/>
        <p:nvPr/>
      </p:nvGrpSpPr>
      <p:grpSpPr>
        <a:xfrm>
          <a:off x="0" y="0"/>
          <a:ext cx="0" cy="0"/>
          <a:chOff x="0" y="0"/>
          <a:chExt cx="0" cy="0"/>
        </a:xfrm>
      </p:grpSpPr>
      <p:sp>
        <p:nvSpPr>
          <p:cNvPr id="70" name="Google Shape;70;p11"/>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11"/>
          <p:cNvSpPr txBox="1"/>
          <p:nvPr>
            <p:ph idx="2" type="body"/>
          </p:nvPr>
        </p:nvSpPr>
        <p:spPr>
          <a:xfrm>
            <a:off x="4648200" y="1600200"/>
            <a:ext cx="4194175"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
          <p:cNvSpPr txBox="1"/>
          <p:nvPr>
            <p:ph idx="10" type="dt"/>
          </p:nvPr>
        </p:nvSpPr>
        <p:spPr>
          <a:xfrm>
            <a:off x="301625" y="6245225"/>
            <a:ext cx="2289175" cy="476250"/>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3124200" y="6245225"/>
            <a:ext cx="2895600" cy="4762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6553200" y="6245225"/>
            <a:ext cx="2289175" cy="47625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exto y 2 objetos" type="txAndTwoObj">
  <p:cSld name="TEXT_AND_TWO_OBJECTS">
    <p:spTree>
      <p:nvGrpSpPr>
        <p:cNvPr id="84" name="Shape 84"/>
        <p:cNvGrpSpPr/>
        <p:nvPr/>
      </p:nvGrpSpPr>
      <p:grpSpPr>
        <a:xfrm>
          <a:off x="0" y="0"/>
          <a:ext cx="0" cy="0"/>
          <a:chOff x="0" y="0"/>
          <a:chExt cx="0" cy="0"/>
        </a:xfrm>
      </p:grpSpPr>
      <p:sp>
        <p:nvSpPr>
          <p:cNvPr id="85" name="Google Shape;85;p13"/>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3"/>
          <p:cNvSpPr txBox="1"/>
          <p:nvPr>
            <p:ph idx="2" type="body"/>
          </p:nvPr>
        </p:nvSpPr>
        <p:spPr>
          <a:xfrm>
            <a:off x="4648200" y="1600200"/>
            <a:ext cx="4194175" cy="21732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3"/>
          <p:cNvSpPr txBox="1"/>
          <p:nvPr>
            <p:ph idx="3" type="body"/>
          </p:nvPr>
        </p:nvSpPr>
        <p:spPr>
          <a:xfrm>
            <a:off x="4648200" y="3925888"/>
            <a:ext cx="4194175" cy="217328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13"/>
          <p:cNvSpPr txBox="1"/>
          <p:nvPr>
            <p:ph idx="10" type="dt"/>
          </p:nvPr>
        </p:nvSpPr>
        <p:spPr>
          <a:xfrm>
            <a:off x="301625" y="6245225"/>
            <a:ext cx="2289175" cy="476250"/>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3124200" y="6245225"/>
            <a:ext cx="2895600" cy="4762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6553200" y="6245225"/>
            <a:ext cx="2289175" cy="47625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42424"/>
            </a:gs>
            <a:gs pos="30000">
              <a:srgbClr val="2D2D2D"/>
            </a:gs>
            <a:gs pos="100000">
              <a:srgbClr val="7D7D7D"/>
            </a:gs>
          </a:gsLst>
          <a:lin ang="12960000" scaled="0"/>
        </a:gradFill>
      </p:bgPr>
    </p:bg>
    <p:spTree>
      <p:nvGrpSpPr>
        <p:cNvPr id="5" name="Shape 5"/>
        <p:cNvGrpSpPr/>
        <p:nvPr/>
      </p:nvGrpSpPr>
      <p:grpSpPr>
        <a:xfrm>
          <a:off x="0" y="0"/>
          <a:ext cx="0" cy="0"/>
          <a:chOff x="0" y="0"/>
          <a:chExt cx="0" cy="0"/>
        </a:xfrm>
      </p:grpSpPr>
      <p:sp>
        <p:nvSpPr>
          <p:cNvPr id="6" name="Google Shape;6;p1"/>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r="16200000" dist="44450">
              <a:srgbClr val="000000">
                <a:alpha val="3490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7" name="Google Shape;7;p1"/>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r="10800000" dist="508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8" name="Google Shape;8;p1"/>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9" name="Google Shape;9;p1"/>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0" name="Google Shape;10;p1"/>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1" name="Google Shape;11;p1"/>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2" name="Google Shape;12;p1"/>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9" name="Shape 19"/>
        <p:cNvGrpSpPr/>
        <p:nvPr/>
      </p:nvGrpSpPr>
      <p:grpSpPr>
        <a:xfrm>
          <a:off x="0" y="0"/>
          <a:ext cx="0" cy="0"/>
          <a:chOff x="0" y="0"/>
          <a:chExt cx="0" cy="0"/>
        </a:xfrm>
      </p:grpSpPr>
      <p:sp>
        <p:nvSpPr>
          <p:cNvPr id="20" name="Google Shape;20;p3"/>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r="16200000" dist="44450">
              <a:srgbClr val="000000">
                <a:alpha val="3490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1" name="Google Shape;21;p3"/>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r="10800000" dist="508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2" name="Google Shape;22;p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23" name="Google Shape;23;p3"/>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4" name="Google Shape;24;p3"/>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5" name="Google Shape;25;p3"/>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6" name="Google Shape;26;p3"/>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61" name="Shape 61"/>
        <p:cNvGrpSpPr/>
        <p:nvPr/>
      </p:nvGrpSpPr>
      <p:grpSpPr>
        <a:xfrm>
          <a:off x="0" y="0"/>
          <a:ext cx="0" cy="0"/>
          <a:chOff x="0" y="0"/>
          <a:chExt cx="0" cy="0"/>
        </a:xfrm>
      </p:grpSpPr>
      <p:sp>
        <p:nvSpPr>
          <p:cNvPr id="62" name="Google Shape;62;p10"/>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r="16200000" dist="44450">
              <a:srgbClr val="000000">
                <a:alpha val="3490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63" name="Google Shape;63;p10"/>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r="10800000" dist="508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64" name="Google Shape;64;p10"/>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65" name="Google Shape;65;p10"/>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66" name="Google Shape;66;p10"/>
          <p:cNvSpPr txBox="1"/>
          <p:nvPr>
            <p:ph idx="10" type="dt"/>
          </p:nvPr>
        </p:nvSpPr>
        <p:spPr>
          <a:xfrm>
            <a:off x="301625" y="6245225"/>
            <a:ext cx="2289175" cy="476250"/>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7" name="Google Shape;67;p10"/>
          <p:cNvSpPr txBox="1"/>
          <p:nvPr>
            <p:ph idx="11" type="ftr"/>
          </p:nvPr>
        </p:nvSpPr>
        <p:spPr>
          <a:xfrm>
            <a:off x="3124200" y="6245225"/>
            <a:ext cx="2895600" cy="47625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8" name="Google Shape;68;p10"/>
          <p:cNvSpPr txBox="1"/>
          <p:nvPr>
            <p:ph idx="12" type="sldNum"/>
          </p:nvPr>
        </p:nvSpPr>
        <p:spPr>
          <a:xfrm>
            <a:off x="6553200" y="6245225"/>
            <a:ext cx="2289175" cy="47625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76" name="Shape 76"/>
        <p:cNvGrpSpPr/>
        <p:nvPr/>
      </p:nvGrpSpPr>
      <p:grpSpPr>
        <a:xfrm>
          <a:off x="0" y="0"/>
          <a:ext cx="0" cy="0"/>
          <a:chOff x="0" y="0"/>
          <a:chExt cx="0" cy="0"/>
        </a:xfrm>
      </p:grpSpPr>
      <p:sp>
        <p:nvSpPr>
          <p:cNvPr id="77" name="Google Shape;77;p12"/>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r="16200000" dist="44450">
              <a:srgbClr val="000000">
                <a:alpha val="3490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78" name="Google Shape;78;p12"/>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r="10800000" dist="508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79" name="Google Shape;79;p12"/>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80" name="Google Shape;80;p12"/>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81" name="Google Shape;81;p12"/>
          <p:cNvSpPr txBox="1"/>
          <p:nvPr>
            <p:ph idx="10" type="dt"/>
          </p:nvPr>
        </p:nvSpPr>
        <p:spPr>
          <a:xfrm>
            <a:off x="301625" y="6245225"/>
            <a:ext cx="2289175" cy="476250"/>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3" name="Google Shape;83;p12"/>
          <p:cNvSpPr txBox="1"/>
          <p:nvPr>
            <p:ph idx="12" type="sldNum"/>
          </p:nvPr>
        </p:nvSpPr>
        <p:spPr>
          <a:xfrm>
            <a:off x="6553200" y="6245225"/>
            <a:ext cx="2289175" cy="47625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42424"/>
            </a:gs>
            <a:gs pos="30000">
              <a:srgbClr val="2D2D2D"/>
            </a:gs>
            <a:gs pos="100000">
              <a:srgbClr val="7D7D7D"/>
            </a:gs>
          </a:gsLst>
          <a:lin ang="12960000" scaled="0"/>
        </a:gradFill>
      </p:bgPr>
    </p:bg>
    <p:spTree>
      <p:nvGrpSpPr>
        <p:cNvPr id="92" name="Shape 92"/>
        <p:cNvGrpSpPr/>
        <p:nvPr/>
      </p:nvGrpSpPr>
      <p:grpSpPr>
        <a:xfrm>
          <a:off x="0" y="0"/>
          <a:ext cx="0" cy="0"/>
          <a:chOff x="0" y="0"/>
          <a:chExt cx="0" cy="0"/>
        </a:xfrm>
      </p:grpSpPr>
      <p:sp>
        <p:nvSpPr>
          <p:cNvPr id="93" name="Google Shape;93;p14"/>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r="16200000" dist="44450">
              <a:srgbClr val="000000">
                <a:alpha val="3490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94" name="Google Shape;94;p14"/>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r="10800000" dist="508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95" name="Google Shape;95;p1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96" name="Google Shape;96;p14"/>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97" name="Google Shape;97;p14"/>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8" name="Google Shape;98;p14"/>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9" name="Google Shape;99;p14"/>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108" name="Google Shape;108;p16"/>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09" name="Google Shape;109;p16"/>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10" name="Google Shape;110;p16"/>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11" name="Google Shape;111;p16"/>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21" name="Shape 121"/>
        <p:cNvGrpSpPr/>
        <p:nvPr/>
      </p:nvGrpSpPr>
      <p:grpSpPr>
        <a:xfrm>
          <a:off x="0" y="0"/>
          <a:ext cx="0" cy="0"/>
          <a:chOff x="0" y="0"/>
          <a:chExt cx="0" cy="0"/>
        </a:xfrm>
      </p:grpSpPr>
      <p:sp>
        <p:nvSpPr>
          <p:cNvPr id="122" name="Google Shape;122;p18"/>
          <p:cNvSpPr/>
          <p:nvPr/>
        </p:nvSpPr>
        <p:spPr>
          <a:xfrm>
            <a:off x="0" y="4751387"/>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r="16200000" dist="44450">
              <a:srgbClr val="000000">
                <a:alpha val="3490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23" name="Google Shape;123;p18"/>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r="10800000" dist="508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24" name="Google Shape;124;p18"/>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125" name="Google Shape;125;p18"/>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26" name="Google Shape;126;p18"/>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27" name="Google Shape;127;p18"/>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28" name="Google Shape;128;p18"/>
          <p:cNvSpPr txBox="1"/>
          <p:nvPr>
            <p:ph idx="12" type="sldNum"/>
          </p:nvPr>
        </p:nvSpPr>
        <p:spPr>
          <a:xfrm>
            <a:off x="8156575"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1pPr>
            <a:lvl2pPr lvl="1"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chemeClr val="lt1"/>
                </a:solidFill>
                <a:latin typeface="Libre Franklin"/>
                <a:ea typeface="Libre Franklin"/>
                <a:cs typeface="Libre Franklin"/>
                <a:sym typeface="Libre Franklin"/>
              </a:defRPr>
            </a:lvl9pPr>
          </a:lstStyle>
          <a:p/>
        </p:txBody>
      </p:sp>
      <p:sp>
        <p:nvSpPr>
          <p:cNvPr id="138" name="Google Shape;138;p20"/>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39" name="Google Shape;139;p20"/>
          <p:cNvSpPr txBox="1"/>
          <p:nvPr>
            <p:ph idx="10" type="dt"/>
          </p:nvPr>
        </p:nvSpPr>
        <p:spPr>
          <a:xfrm>
            <a:off x="457200" y="6421437"/>
            <a:ext cx="2133600" cy="365125"/>
          </a:xfrm>
          <a:prstGeom prst="rect">
            <a:avLst/>
          </a:prstGeom>
          <a:noFill/>
          <a:ln>
            <a:noFill/>
          </a:ln>
        </p:spPr>
        <p:txBody>
          <a:bodyPr anchorCtr="0" anchor="b" bIns="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40" name="Google Shape;140;p20"/>
          <p:cNvSpPr txBox="1"/>
          <p:nvPr>
            <p:ph idx="11" type="ftr"/>
          </p:nvPr>
        </p:nvSpPr>
        <p:spPr>
          <a:xfrm>
            <a:off x="3124200" y="6421437"/>
            <a:ext cx="2895600" cy="365125"/>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41" name="Google Shape;141;p20"/>
          <p:cNvSpPr txBox="1"/>
          <p:nvPr>
            <p:ph idx="12" type="sldNum"/>
          </p:nvPr>
        </p:nvSpPr>
        <p:spPr>
          <a:xfrm>
            <a:off x="8153400" y="6421437"/>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1pPr>
            <a:lvl2pPr indent="0" lvl="1"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2pPr>
            <a:lvl3pPr indent="0" lvl="2"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3pPr>
            <a:lvl4pPr indent="0" lvl="3"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4pPr>
            <a:lvl5pPr indent="0" lvl="4"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5pPr>
            <a:lvl6pPr indent="0" lvl="5"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6pPr>
            <a:lvl7pPr indent="0" lvl="6"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7pPr>
            <a:lvl8pPr indent="0" lvl="7"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8pPr>
            <a:lvl9pPr indent="0" lvl="8" marL="0" marR="0" rtl="0" algn="r">
              <a:lnSpc>
                <a:spcPct val="100000"/>
              </a:lnSpc>
              <a:spcBef>
                <a:spcPts val="0"/>
              </a:spcBef>
              <a:spcAft>
                <a:spcPts val="0"/>
              </a:spcAft>
              <a:buClr>
                <a:srgbClr val="9B9A98"/>
              </a:buClr>
              <a:buSzPts val="1000"/>
              <a:buFont typeface="Tahoma"/>
              <a:buNone/>
              <a:defRPr b="0" i="0" sz="1000" u="none">
                <a:solidFill>
                  <a:srgbClr val="9B9A9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image" Target="../media/image18.jpg"/><Relationship Id="rId5" Type="http://schemas.openxmlformats.org/officeDocument/2006/relationships/image" Target="../media/image27.jpg"/><Relationship Id="rId6"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49.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15.jpg"/><Relationship Id="rId7"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 Id="rId4" Type="http://schemas.openxmlformats.org/officeDocument/2006/relationships/image" Target="../media/image31.jpg"/><Relationship Id="rId5" Type="http://schemas.openxmlformats.org/officeDocument/2006/relationships/image" Target="../media/image3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5.jpg"/><Relationship Id="rId4" Type="http://schemas.openxmlformats.org/officeDocument/2006/relationships/image" Target="../media/image44.jpg"/><Relationship Id="rId5"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jpg"/><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6.jpg"/><Relationship Id="rId4" Type="http://schemas.openxmlformats.org/officeDocument/2006/relationships/image" Target="../media/image21.jpg"/><Relationship Id="rId5"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lide12.x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39.jpg"/><Relationship Id="rId4" Type="http://schemas.openxmlformats.org/officeDocument/2006/relationships/image" Target="../media/image4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2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jpg"/><Relationship Id="rId4" Type="http://schemas.openxmlformats.org/officeDocument/2006/relationships/image" Target="../media/image3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6.png"/><Relationship Id="rId4"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7.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idx="4294967295" type="ctrTitle"/>
          </p:nvPr>
        </p:nvSpPr>
        <p:spPr>
          <a:xfrm>
            <a:off x="755650" y="1773238"/>
            <a:ext cx="7772400" cy="173672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9FD4E6"/>
              </a:buClr>
              <a:buSzPts val="4800"/>
              <a:buFont typeface="Libre Franklin"/>
              <a:buNone/>
            </a:pPr>
            <a:r>
              <a:rPr b="1" i="0" lang="en-US" sz="4800" u="none" cap="none" strike="noStrike">
                <a:solidFill>
                  <a:srgbClr val="9FD4E6"/>
                </a:solidFill>
                <a:latin typeface="Libre Franklin"/>
                <a:ea typeface="Libre Franklin"/>
                <a:cs typeface="Libre Franklin"/>
                <a:sym typeface="Libre Franklin"/>
              </a:rPr>
              <a:t>UNIDAD 1</a:t>
            </a:r>
            <a:br>
              <a:rPr b="1" i="0" lang="en-US" sz="4800" u="none" cap="none" strike="noStrike">
                <a:solidFill>
                  <a:srgbClr val="9FD4E6"/>
                </a:solidFill>
                <a:latin typeface="Libre Franklin"/>
                <a:ea typeface="Libre Franklin"/>
                <a:cs typeface="Libre Franklin"/>
                <a:sym typeface="Libre Franklin"/>
              </a:rPr>
            </a:br>
            <a:r>
              <a:rPr b="1" i="0" lang="en-US" sz="4800" u="none" cap="none" strike="noStrike">
                <a:solidFill>
                  <a:srgbClr val="9FD4E6"/>
                </a:solidFill>
                <a:latin typeface="Libre Franklin"/>
                <a:ea typeface="Libre Franklin"/>
                <a:cs typeface="Libre Franklin"/>
                <a:sym typeface="Libre Franklin"/>
              </a:rPr>
              <a:t>CONCEPTOS BÁSICOS</a:t>
            </a:r>
            <a:endParaRPr b="1" i="0" sz="4800" u="none" cap="none" strike="noStrike">
              <a:solidFill>
                <a:srgbClr val="9FD4E6"/>
              </a:solidFill>
              <a:latin typeface="Libre Franklin"/>
              <a:ea typeface="Libre Franklin"/>
              <a:cs typeface="Libre Franklin"/>
              <a:sym typeface="Libre Franklin"/>
            </a:endParaRPr>
          </a:p>
        </p:txBody>
      </p:sp>
      <p:sp>
        <p:nvSpPr>
          <p:cNvPr id="154" name="Google Shape;154;p22"/>
          <p:cNvSpPr txBox="1"/>
          <p:nvPr>
            <p:ph idx="1" type="subTitle"/>
          </p:nvPr>
        </p:nvSpPr>
        <p:spPr>
          <a:xfrm>
            <a:off x="1331912" y="4221162"/>
            <a:ext cx="6400800" cy="1752600"/>
          </a:xfrm>
          <a:prstGeom prst="rect">
            <a:avLst/>
          </a:prstGeom>
          <a:noFill/>
          <a:ln>
            <a:noFill/>
          </a:ln>
        </p:spPr>
        <p:txBody>
          <a:bodyPr anchorCtr="0" anchor="b" bIns="0" lIns="91425" spcFirstLastPara="1" rIns="45700" wrap="square" tIns="0">
            <a:noAutofit/>
          </a:bodyPr>
          <a:lstStyle/>
          <a:p>
            <a:pPr indent="0" lvl="0" marL="0" rtl="0" algn="r">
              <a:lnSpc>
                <a:spcPct val="100000"/>
              </a:lnSpc>
              <a:spcBef>
                <a:spcPts val="0"/>
              </a:spcBef>
              <a:spcAft>
                <a:spcPts val="0"/>
              </a:spcAft>
              <a:buSzPts val="2240"/>
              <a:buNone/>
            </a:pPr>
            <a:r>
              <a:rPr b="0" i="0" lang="en-US" sz="2800" u="none">
                <a:solidFill>
                  <a:schemeClr val="lt1"/>
                </a:solidFill>
                <a:latin typeface="Arial"/>
                <a:ea typeface="Arial"/>
                <a:cs typeface="Arial"/>
                <a:sym typeface="Arial"/>
              </a:rPr>
              <a:t>Prof. Franklin Johnson Parejas</a:t>
            </a:r>
            <a:endParaRPr/>
          </a:p>
          <a:p>
            <a:pPr indent="0" lvl="0" marL="0" rtl="0" algn="r">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Franklin.johnson@upla.cl</a:t>
            </a:r>
            <a:endParaRPr/>
          </a:p>
          <a:p>
            <a:pPr indent="0" lvl="0" marL="0" rtl="0" algn="r">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Escuela de Ingeniería Informática</a:t>
            </a:r>
            <a:endParaRPr/>
          </a:p>
        </p:txBody>
      </p:sp>
      <p:pic>
        <p:nvPicPr>
          <p:cNvPr id="155" name="Google Shape;155;p22"/>
          <p:cNvPicPr preferRelativeResize="0"/>
          <p:nvPr/>
        </p:nvPicPr>
        <p:blipFill rotWithShape="1">
          <a:blip r:embed="rId3">
            <a:alphaModFix/>
          </a:blip>
          <a:srcRect b="0" l="0" r="0" t="0"/>
          <a:stretch/>
        </p:blipFill>
        <p:spPr>
          <a:xfrm>
            <a:off x="7451725" y="1844675"/>
            <a:ext cx="1366837" cy="1258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nvSpPr>
        <p:spPr>
          <a:xfrm>
            <a:off x="1116012" y="404812"/>
            <a:ext cx="7070725"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Generaciones de computadoras</a:t>
            </a:r>
            <a:endParaRPr/>
          </a:p>
        </p:txBody>
      </p:sp>
      <p:sp>
        <p:nvSpPr>
          <p:cNvPr id="219" name="Google Shape;219;p31"/>
          <p:cNvSpPr txBox="1"/>
          <p:nvPr/>
        </p:nvSpPr>
        <p:spPr>
          <a:xfrm>
            <a:off x="827087" y="1928812"/>
            <a:ext cx="7848600" cy="4929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Segunda Generación (1959 -1964)</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Construidas con circuitos de transistores.</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Programadas en lenguajes de alto nivel.</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Menor tamaño</a:t>
            </a:r>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Tercera generación (1964 - 1971)</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Circuitos integrados (miles de componentes electrónicos en miniatura)</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Pequeñas,  rápidas y desprenden menos calor.</a:t>
            </a:r>
            <a:endParaRPr/>
          </a:p>
          <a:p>
            <a:pPr indent="-342900" lvl="0" marL="342900" marR="0" rtl="0" algn="l">
              <a:lnSpc>
                <a:spcPct val="100000"/>
              </a:lnSpc>
              <a:spcBef>
                <a:spcPts val="320"/>
              </a:spcBef>
              <a:spcAft>
                <a:spcPts val="0"/>
              </a:spcAft>
              <a:buClr>
                <a:schemeClr val="lt1"/>
              </a:buClr>
              <a:buSzPts val="1600"/>
              <a:buFont typeface="Tahoma"/>
              <a:buNone/>
            </a:pPr>
            <a:r>
              <a:t/>
            </a:r>
            <a:endParaRPr b="1" i="0" sz="16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Cuarta generación (1971 - 1988 )</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Microprocesadores (alta densidad y veloces)</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Pequeñas y menos costosas. Surgen los PC`s.</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Nacen otras aplicaciones.</a:t>
            </a:r>
            <a:endParaRPr/>
          </a:p>
          <a:p>
            <a:pPr indent="-342900" lvl="0" marL="342900" marR="0" rtl="0" algn="l">
              <a:lnSpc>
                <a:spcPct val="100000"/>
              </a:lnSpc>
              <a:spcBef>
                <a:spcPts val="480"/>
              </a:spcBef>
              <a:spcAft>
                <a:spcPts val="0"/>
              </a:spcAft>
              <a:buClr>
                <a:schemeClr val="lt1"/>
              </a:buClr>
              <a:buSzPts val="2400"/>
              <a:buFont typeface="Arial"/>
              <a:buNone/>
            </a:pPr>
            <a:r>
              <a:rPr b="1" i="1" lang="en-US" sz="2400" u="none">
                <a:solidFill>
                  <a:schemeClr val="lt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lt1"/>
              </a:buClr>
              <a:buSzPts val="2400"/>
              <a:buFont typeface="Arial"/>
              <a:buNone/>
            </a:pPr>
            <a:r>
              <a:rPr b="1" i="1" lang="en-US" sz="2400" u="none">
                <a:solidFill>
                  <a:schemeClr val="lt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nvSpPr>
        <p:spPr>
          <a:xfrm>
            <a:off x="1116012" y="404812"/>
            <a:ext cx="7070725"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Generaciones de computadoras</a:t>
            </a:r>
            <a:endParaRPr/>
          </a:p>
        </p:txBody>
      </p:sp>
      <p:sp>
        <p:nvSpPr>
          <p:cNvPr id="225" name="Google Shape;225;p32"/>
          <p:cNvSpPr txBox="1"/>
          <p:nvPr/>
        </p:nvSpPr>
        <p:spPr>
          <a:xfrm>
            <a:off x="827087" y="1928812"/>
            <a:ext cx="7848600" cy="4929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Quinta Generación (1988 -1990)</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cientos de procesadores que podían estar trabajando de manera simultánea en diferentes partes de un mismo programa.</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el crecimiento de los equipos paralelos, redes de computadores</a:t>
            </a:r>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Sexta generación (1991 – en adelante)</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Las computadoras de esta generación cuentan con arquitecturas combinadas Paralelo Vectorial, con cientos de microprocesadores vectoriales trabajando al mismo tiempo.</a:t>
            </a:r>
            <a:endParaRPr/>
          </a:p>
          <a:p>
            <a:pPr indent="-342900" lvl="0" marL="342900" marR="0" rtl="0" algn="l">
              <a:lnSpc>
                <a:spcPct val="100000"/>
              </a:lnSpc>
              <a:spcBef>
                <a:spcPts val="32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Algunas de ellas son: inteligencia / artificial distribuida; teoría del caos, sistemas difusos, holografía, transistores ópticos</a:t>
            </a:r>
            <a:endParaRPr/>
          </a:p>
          <a:p>
            <a:pPr indent="-342900" lvl="0" marL="342900" marR="0" rtl="0" algn="l">
              <a:lnSpc>
                <a:spcPct val="100000"/>
              </a:lnSpc>
              <a:spcBef>
                <a:spcPts val="320"/>
              </a:spcBef>
              <a:spcAft>
                <a:spcPts val="0"/>
              </a:spcAft>
              <a:buClr>
                <a:schemeClr val="lt1"/>
              </a:buClr>
              <a:buSzPts val="1600"/>
              <a:buFont typeface="Tahoma"/>
              <a:buNone/>
            </a:pPr>
            <a:r>
              <a:t/>
            </a:r>
            <a:endParaRPr b="1" i="0" sz="16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lt1"/>
              </a:buClr>
              <a:buSzPts val="2400"/>
              <a:buFont typeface="Arial"/>
              <a:buNone/>
            </a:pPr>
            <a:r>
              <a:rPr b="1" i="1" lang="en-US" sz="2400" u="none">
                <a:solidFill>
                  <a:schemeClr val="lt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lt1"/>
              </a:buClr>
              <a:buSzPts val="2400"/>
              <a:buFont typeface="Arial"/>
              <a:buNone/>
            </a:pPr>
            <a:r>
              <a:rPr b="1" i="1" lang="en-US" sz="2400" u="none">
                <a:solidFill>
                  <a:schemeClr val="lt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pic>
        <p:nvPicPr>
          <p:cNvPr id="226" name="Google Shape;226;p32"/>
          <p:cNvPicPr preferRelativeResize="0"/>
          <p:nvPr/>
        </p:nvPicPr>
        <p:blipFill rotWithShape="1">
          <a:blip r:embed="rId3">
            <a:alphaModFix/>
          </a:blip>
          <a:srcRect b="0" l="0" r="0" t="0"/>
          <a:stretch/>
        </p:blipFill>
        <p:spPr>
          <a:xfrm>
            <a:off x="6653212" y="4868862"/>
            <a:ext cx="2490787" cy="184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0" i="0" lang="en-US" sz="4100" u="none">
                <a:solidFill>
                  <a:schemeClr val="lt1"/>
                </a:solidFill>
                <a:latin typeface="Arial"/>
                <a:ea typeface="Arial"/>
                <a:cs typeface="Arial"/>
                <a:sym typeface="Arial"/>
              </a:rPr>
              <a:t>Clasificación de las computadoras</a:t>
            </a:r>
            <a:endParaRPr/>
          </a:p>
        </p:txBody>
      </p:sp>
      <p:sp>
        <p:nvSpPr>
          <p:cNvPr id="232" name="Google Shape;232;p33"/>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400"/>
              <a:buFont typeface="Noto Sans Symbols"/>
              <a:buChar char="⦿"/>
            </a:pPr>
            <a:r>
              <a:rPr b="0" i="0" lang="en-US" sz="3000" u="none">
                <a:solidFill>
                  <a:schemeClr val="lt1"/>
                </a:solidFill>
                <a:latin typeface="Arial"/>
                <a:ea typeface="Arial"/>
                <a:cs typeface="Arial"/>
                <a:sym typeface="Arial"/>
              </a:rPr>
              <a:t>Supercomputadoras</a:t>
            </a:r>
            <a:endParaRPr/>
          </a:p>
          <a:p>
            <a:pPr indent="-382587" lvl="0" marL="419100" marR="0" rtl="0" algn="l">
              <a:lnSpc>
                <a:spcPct val="100000"/>
              </a:lnSpc>
              <a:spcBef>
                <a:spcPts val="600"/>
              </a:spcBef>
              <a:spcAft>
                <a:spcPts val="0"/>
              </a:spcAft>
              <a:buClr>
                <a:schemeClr val="accent1"/>
              </a:buClr>
              <a:buSzPts val="2400"/>
              <a:buFont typeface="Noto Sans Symbols"/>
              <a:buChar char="⦿"/>
            </a:pPr>
            <a:r>
              <a:rPr b="0" i="0" lang="en-US" sz="3000" u="none">
                <a:solidFill>
                  <a:schemeClr val="lt1"/>
                </a:solidFill>
                <a:latin typeface="Arial"/>
                <a:ea typeface="Arial"/>
                <a:cs typeface="Arial"/>
                <a:sym typeface="Arial"/>
              </a:rPr>
              <a:t>Macrocomputadoras o mainframaes</a:t>
            </a:r>
            <a:endParaRPr/>
          </a:p>
          <a:p>
            <a:pPr indent="-382587" lvl="0" marL="419100" marR="0" rtl="0" algn="l">
              <a:lnSpc>
                <a:spcPct val="100000"/>
              </a:lnSpc>
              <a:spcBef>
                <a:spcPts val="600"/>
              </a:spcBef>
              <a:spcAft>
                <a:spcPts val="0"/>
              </a:spcAft>
              <a:buClr>
                <a:schemeClr val="accent1"/>
              </a:buClr>
              <a:buSzPts val="2400"/>
              <a:buFont typeface="Noto Sans Symbols"/>
              <a:buChar char="⦿"/>
            </a:pPr>
            <a:r>
              <a:rPr b="0" i="0" lang="en-US" sz="3000" u="none">
                <a:solidFill>
                  <a:schemeClr val="lt1"/>
                </a:solidFill>
                <a:latin typeface="Arial"/>
                <a:ea typeface="Arial"/>
                <a:cs typeface="Arial"/>
                <a:sym typeface="Arial"/>
              </a:rPr>
              <a:t>Minicomputadoras</a:t>
            </a:r>
            <a:endParaRPr/>
          </a:p>
          <a:p>
            <a:pPr indent="-382587" lvl="0" marL="419100" marR="0" rtl="0" algn="l">
              <a:lnSpc>
                <a:spcPct val="100000"/>
              </a:lnSpc>
              <a:spcBef>
                <a:spcPts val="600"/>
              </a:spcBef>
              <a:spcAft>
                <a:spcPts val="0"/>
              </a:spcAft>
              <a:buClr>
                <a:schemeClr val="accent1"/>
              </a:buClr>
              <a:buSzPts val="2400"/>
              <a:buFont typeface="Noto Sans Symbols"/>
              <a:buChar char="⦿"/>
            </a:pPr>
            <a:r>
              <a:rPr b="0" i="0" lang="en-US" sz="3000" u="none">
                <a:solidFill>
                  <a:schemeClr val="lt1"/>
                </a:solidFill>
                <a:latin typeface="Arial"/>
                <a:ea typeface="Arial"/>
                <a:cs typeface="Arial"/>
                <a:sym typeface="Arial"/>
              </a:rPr>
              <a:t>Microcomputadoras</a:t>
            </a:r>
            <a:endParaRPr/>
          </a:p>
          <a:p>
            <a:pPr indent="-382587" lvl="0" marL="419100" marR="0" rtl="0" algn="l">
              <a:lnSpc>
                <a:spcPct val="100000"/>
              </a:lnSpc>
              <a:spcBef>
                <a:spcPts val="600"/>
              </a:spcBef>
              <a:spcAft>
                <a:spcPts val="0"/>
              </a:spcAft>
              <a:buClr>
                <a:schemeClr val="accent1"/>
              </a:buClr>
              <a:buSzPts val="2400"/>
              <a:buFont typeface="Noto Sans Symbols"/>
              <a:buChar char="⦿"/>
            </a:pPr>
            <a:r>
              <a:rPr b="0" i="0" lang="en-US" sz="3000" u="none">
                <a:solidFill>
                  <a:schemeClr val="lt1"/>
                </a:solidFill>
                <a:latin typeface="Arial"/>
                <a:ea typeface="Arial"/>
                <a:cs typeface="Arial"/>
                <a:sym typeface="Arial"/>
              </a:rPr>
              <a:t>Estaciones de trabajo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Arial"/>
              <a:buNone/>
            </a:pPr>
            <a:r>
              <a:rPr b="0" i="0" lang="en-US" sz="4600" u="none">
                <a:solidFill>
                  <a:schemeClr val="lt1"/>
                </a:solidFill>
                <a:latin typeface="Arial"/>
                <a:ea typeface="Arial"/>
                <a:cs typeface="Arial"/>
                <a:sym typeface="Arial"/>
              </a:rPr>
              <a:t>Clasificación de las computadoras</a:t>
            </a:r>
            <a:endParaRPr/>
          </a:p>
        </p:txBody>
      </p:sp>
      <p:pic>
        <p:nvPicPr>
          <p:cNvPr id="238" name="Google Shape;238;p34"/>
          <p:cNvPicPr preferRelativeResize="0"/>
          <p:nvPr>
            <p:ph idx="1" type="body"/>
          </p:nvPr>
        </p:nvPicPr>
        <p:blipFill rotWithShape="1">
          <a:blip r:embed="rId3">
            <a:alphaModFix/>
          </a:blip>
          <a:srcRect b="0" l="0" r="0" t="0"/>
          <a:stretch/>
        </p:blipFill>
        <p:spPr>
          <a:xfrm>
            <a:off x="612775" y="1600200"/>
            <a:ext cx="7673975" cy="4852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1" i="0" lang="en-US" sz="4100" u="none">
                <a:solidFill>
                  <a:schemeClr val="lt1"/>
                </a:solidFill>
                <a:latin typeface="Arial"/>
                <a:ea typeface="Arial"/>
                <a:cs typeface="Arial"/>
                <a:sym typeface="Arial"/>
              </a:rPr>
              <a:t>Clasificación de las computadoras</a:t>
            </a:r>
            <a:endParaRPr/>
          </a:p>
        </p:txBody>
      </p:sp>
      <p:sp>
        <p:nvSpPr>
          <p:cNvPr id="244" name="Google Shape;244;p35"/>
          <p:cNvSpPr txBox="1"/>
          <p:nvPr>
            <p:ph idx="1" type="body"/>
          </p:nvPr>
        </p:nvSpPr>
        <p:spPr>
          <a:xfrm>
            <a:off x="323850" y="1916112"/>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2400"/>
              <a:buFont typeface="Noto Sans Symbols"/>
              <a:buChar char="⦿"/>
            </a:pPr>
            <a:r>
              <a:rPr b="1" i="0" lang="en-US" sz="3000" u="none">
                <a:solidFill>
                  <a:schemeClr val="lt1"/>
                </a:solidFill>
                <a:latin typeface="Arial"/>
                <a:ea typeface="Arial"/>
                <a:cs typeface="Arial"/>
                <a:sym typeface="Arial"/>
              </a:rPr>
              <a:t>Supercomputadoras</a:t>
            </a:r>
            <a:endParaRPr/>
          </a:p>
          <a:p>
            <a:pPr indent="-382587" lvl="0" marL="4191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Potentes,  rápidas y costosas</a:t>
            </a:r>
            <a:endParaRPr/>
          </a:p>
          <a:p>
            <a:pPr indent="-382587" lvl="0" marL="419100" rtl="0" algn="l">
              <a:lnSpc>
                <a:spcPct val="100000"/>
              </a:lnSpc>
              <a:spcBef>
                <a:spcPts val="400"/>
              </a:spcBef>
              <a:spcAft>
                <a:spcPts val="0"/>
              </a:spcAft>
              <a:buSzPts val="1600"/>
              <a:buNone/>
            </a:pPr>
            <a:r>
              <a:rPr b="0" i="0" lang="en-US" sz="2000" u="none">
                <a:solidFill>
                  <a:schemeClr val="lt1"/>
                </a:solidFill>
                <a:latin typeface="Arial"/>
                <a:ea typeface="Arial"/>
                <a:cs typeface="Arial"/>
                <a:sym typeface="Arial"/>
              </a:rPr>
              <a:t>     Usos: estudio de energía y armas nucleares, búsqueda de yacimientos petrolíferos,  estudio de tornados, estudio de clima, diseño de aviones, simuladores de vuelo</a:t>
            </a:r>
            <a:r>
              <a:rPr b="1" i="0" lang="en-US" sz="2000" u="none">
                <a:solidFill>
                  <a:schemeClr val="lt1"/>
                </a:solidFill>
                <a:latin typeface="Arial"/>
                <a:ea typeface="Arial"/>
                <a:cs typeface="Arial"/>
                <a:sym typeface="Arial"/>
              </a:rPr>
              <a:t>.</a:t>
            </a:r>
            <a:endParaRPr/>
          </a:p>
        </p:txBody>
      </p:sp>
      <p:pic>
        <p:nvPicPr>
          <p:cNvPr descr="cray_x1" id="245" name="Google Shape;245;p35"/>
          <p:cNvPicPr preferRelativeResize="0"/>
          <p:nvPr>
            <p:ph idx="1" type="body"/>
          </p:nvPr>
        </p:nvPicPr>
        <p:blipFill rotWithShape="1">
          <a:blip r:embed="rId3">
            <a:alphaModFix/>
          </a:blip>
          <a:srcRect b="0" l="0" r="0" t="0"/>
          <a:stretch/>
        </p:blipFill>
        <p:spPr>
          <a:xfrm>
            <a:off x="4643437" y="1844675"/>
            <a:ext cx="3111500" cy="2336800"/>
          </a:xfrm>
          <a:prstGeom prst="rect">
            <a:avLst/>
          </a:prstGeom>
          <a:noFill/>
          <a:ln>
            <a:noFill/>
          </a:ln>
        </p:spPr>
      </p:pic>
      <p:sp>
        <p:nvSpPr>
          <p:cNvPr id="246" name="Google Shape;246;p35"/>
          <p:cNvSpPr txBox="1"/>
          <p:nvPr/>
        </p:nvSpPr>
        <p:spPr>
          <a:xfrm>
            <a:off x="4500562" y="4365625"/>
            <a:ext cx="3576637" cy="11906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Supercomputadora  CRAY  X1</a:t>
            </a:r>
            <a:endParaRPr b="0" i="0" sz="1800" u="none">
              <a:solidFill>
                <a:schemeClr val="lt1"/>
              </a:solidFill>
              <a:latin typeface="Tahoma"/>
              <a:ea typeface="Tahoma"/>
              <a:cs typeface="Tahoma"/>
              <a:sym typeface="Tahoma"/>
            </a:endParaRPr>
          </a:p>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a:t>
            </a:r>
            <a:endParaRPr b="0" i="0" sz="1800" u="none">
              <a:solidFill>
                <a:schemeClr val="lt1"/>
              </a:solidFill>
              <a:latin typeface="Tahoma"/>
              <a:ea typeface="Tahoma"/>
              <a:cs typeface="Tahoma"/>
              <a:sym typeface="Tahoma"/>
            </a:endParaRPr>
          </a:p>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Precio aproximado: </a:t>
            </a:r>
            <a:endParaRPr/>
          </a:p>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2.5 millones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1" i="0" lang="en-US" sz="4100" u="none">
                <a:solidFill>
                  <a:schemeClr val="lt1"/>
                </a:solidFill>
                <a:latin typeface="Arial"/>
                <a:ea typeface="Arial"/>
                <a:cs typeface="Arial"/>
                <a:sym typeface="Arial"/>
              </a:rPr>
              <a:t>Clasificación de las computadoras</a:t>
            </a:r>
            <a:endParaRPr/>
          </a:p>
        </p:txBody>
      </p:sp>
      <p:sp>
        <p:nvSpPr>
          <p:cNvPr id="252" name="Google Shape;252;p36"/>
          <p:cNvSpPr txBox="1"/>
          <p:nvPr>
            <p:ph idx="1" type="body"/>
          </p:nvPr>
        </p:nvSpPr>
        <p:spPr>
          <a:xfrm>
            <a:off x="323850" y="1773237"/>
            <a:ext cx="4630737"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2400"/>
              <a:buFont typeface="Noto Sans Symbols"/>
              <a:buChar char="⦿"/>
            </a:pPr>
            <a:r>
              <a:rPr b="1" i="0" lang="en-US" sz="3000" u="none">
                <a:solidFill>
                  <a:schemeClr val="lt1"/>
                </a:solidFill>
                <a:latin typeface="Arial"/>
                <a:ea typeface="Arial"/>
                <a:cs typeface="Arial"/>
                <a:sym typeface="Arial"/>
              </a:rPr>
              <a:t>Macrocomputadoras o mainframes</a:t>
            </a:r>
            <a:endParaRPr b="0" i="0" sz="3000" u="none">
              <a:solidFill>
                <a:schemeClr val="lt1"/>
              </a:solidFill>
              <a:latin typeface="Arial"/>
              <a:ea typeface="Arial"/>
              <a:cs typeface="Arial"/>
              <a:sym typeface="Arial"/>
            </a:endParaRPr>
          </a:p>
          <a:p>
            <a:pPr indent="-382587" lvl="0" marL="4191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Son grandes, rápidas y costosas</a:t>
            </a:r>
            <a:endParaRPr/>
          </a:p>
          <a:p>
            <a:pPr indent="-382587" lvl="0" marL="419100" rtl="0" algn="l">
              <a:lnSpc>
                <a:spcPct val="100000"/>
              </a:lnSpc>
              <a:spcBef>
                <a:spcPts val="480"/>
              </a:spcBef>
              <a:spcAft>
                <a:spcPts val="0"/>
              </a:spcAft>
              <a:buSzPts val="1920"/>
              <a:buNone/>
            </a:pPr>
            <a:r>
              <a:rPr b="0" i="0" lang="en-US" sz="2400" u="none">
                <a:solidFill>
                  <a:schemeClr val="lt1"/>
                </a:solidFill>
                <a:latin typeface="Arial"/>
                <a:ea typeface="Arial"/>
                <a:cs typeface="Arial"/>
                <a:sym typeface="Arial"/>
              </a:rPr>
              <a:t>    Soportan + programas simultáneamente</a:t>
            </a:r>
            <a:endParaRPr/>
          </a:p>
          <a:p>
            <a:pPr indent="-260668" lvl="0" marL="4191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pic>
        <p:nvPicPr>
          <p:cNvPr descr="zSeries 990" id="253" name="Google Shape;253;p36"/>
          <p:cNvPicPr preferRelativeResize="0"/>
          <p:nvPr>
            <p:ph idx="1" type="body"/>
          </p:nvPr>
        </p:nvPicPr>
        <p:blipFill rotWithShape="1">
          <a:blip r:embed="rId3">
            <a:alphaModFix/>
          </a:blip>
          <a:srcRect b="0" l="0" r="0" t="0"/>
          <a:stretch/>
        </p:blipFill>
        <p:spPr>
          <a:xfrm>
            <a:off x="5219700" y="1773237"/>
            <a:ext cx="2655887" cy="3024187"/>
          </a:xfrm>
          <a:prstGeom prst="rect">
            <a:avLst/>
          </a:prstGeom>
          <a:noFill/>
          <a:ln>
            <a:noFill/>
          </a:ln>
        </p:spPr>
      </p:pic>
      <p:sp>
        <p:nvSpPr>
          <p:cNvPr id="254" name="Google Shape;254;p36"/>
          <p:cNvSpPr txBox="1"/>
          <p:nvPr/>
        </p:nvSpPr>
        <p:spPr>
          <a:xfrm>
            <a:off x="4683125" y="5013325"/>
            <a:ext cx="3617912" cy="9159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Mainframe Server </a:t>
            </a:r>
            <a:endParaRPr b="0" i="0" sz="1800" u="none">
              <a:solidFill>
                <a:schemeClr val="lt1"/>
              </a:solidFill>
              <a:latin typeface="Tahoma"/>
              <a:ea typeface="Tahoma"/>
              <a:cs typeface="Tahoma"/>
              <a:sym typeface="Tahoma"/>
            </a:endParaRPr>
          </a:p>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zSeries 990  IBM</a:t>
            </a:r>
            <a:endParaRPr b="0" i="0" sz="1800" u="none">
              <a:solidFill>
                <a:schemeClr val="lt1"/>
              </a:solidFill>
              <a:latin typeface="Tahoma"/>
              <a:ea typeface="Tahoma"/>
              <a:cs typeface="Tahoma"/>
              <a:sym typeface="Tahoma"/>
            </a:endParaRPr>
          </a:p>
          <a:p>
            <a:pPr indent="0" lvl="0" marL="0" marR="0" rtl="0" algn="ctr">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Precio aproximado: 1 millón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1" i="0" lang="en-US" sz="4100" u="none">
                <a:solidFill>
                  <a:schemeClr val="lt1"/>
                </a:solidFill>
                <a:latin typeface="Arial"/>
                <a:ea typeface="Arial"/>
                <a:cs typeface="Arial"/>
                <a:sym typeface="Arial"/>
              </a:rPr>
              <a:t>Clasificación de las computadoras</a:t>
            </a:r>
            <a:endParaRPr/>
          </a:p>
        </p:txBody>
      </p:sp>
      <p:sp>
        <p:nvSpPr>
          <p:cNvPr id="260" name="Google Shape;260;p37"/>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90000"/>
              </a:lnSpc>
              <a:spcBef>
                <a:spcPts val="0"/>
              </a:spcBef>
              <a:spcAft>
                <a:spcPts val="0"/>
              </a:spcAft>
              <a:buClr>
                <a:schemeClr val="accent1"/>
              </a:buClr>
              <a:buSzPts val="2400"/>
              <a:buFont typeface="Noto Sans Symbols"/>
              <a:buChar char="⦿"/>
            </a:pPr>
            <a:r>
              <a:rPr b="1" i="0" lang="en-US" sz="3000" u="none">
                <a:solidFill>
                  <a:schemeClr val="lt1"/>
                </a:solidFill>
                <a:latin typeface="Arial"/>
                <a:ea typeface="Arial"/>
                <a:cs typeface="Arial"/>
                <a:sym typeface="Arial"/>
              </a:rPr>
              <a:t>Minicomputadoras</a:t>
            </a:r>
            <a:endParaRPr/>
          </a:p>
          <a:p>
            <a:pPr indent="-382587" lvl="0" marL="419100" rtl="0" algn="l">
              <a:lnSpc>
                <a:spcPct val="90000"/>
              </a:lnSpc>
              <a:spcBef>
                <a:spcPts val="600"/>
              </a:spcBef>
              <a:spcAft>
                <a:spcPts val="0"/>
              </a:spcAft>
              <a:buSzPts val="2400"/>
              <a:buNone/>
            </a:pPr>
            <a:r>
              <a:rPr b="0" i="0" lang="en-US" sz="30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Multiprocesos y multiusuarios  (Redes)</a:t>
            </a:r>
            <a:endParaRPr/>
          </a:p>
          <a:p>
            <a:pPr indent="-382587" lvl="0" marL="419100" rtl="0" algn="l">
              <a:lnSpc>
                <a:spcPct val="90000"/>
              </a:lnSpc>
              <a:spcBef>
                <a:spcPts val="480"/>
              </a:spcBef>
              <a:spcAft>
                <a:spcPts val="0"/>
              </a:spcAft>
              <a:buSzPts val="1920"/>
              <a:buNone/>
            </a:pPr>
            <a:r>
              <a:rPr b="0" i="0" lang="en-US" sz="2400" u="none">
                <a:solidFill>
                  <a:schemeClr val="lt1"/>
                </a:solidFill>
                <a:latin typeface="Arial"/>
                <a:ea typeface="Arial"/>
                <a:cs typeface="Arial"/>
                <a:sym typeface="Arial"/>
              </a:rPr>
              <a:t>    Versión pequeña de la macrocomputadora (1960)</a:t>
            </a:r>
            <a:endParaRPr/>
          </a:p>
          <a:p>
            <a:pPr indent="-382587" lvl="0" marL="419100" rtl="0" algn="l">
              <a:lnSpc>
                <a:spcPct val="90000"/>
              </a:lnSpc>
              <a:spcBef>
                <a:spcPts val="480"/>
              </a:spcBef>
              <a:spcAft>
                <a:spcPts val="0"/>
              </a:spcAft>
              <a:buSzPts val="1920"/>
              <a:buNone/>
            </a:pPr>
            <a:r>
              <a:rPr b="0" i="0" lang="en-US" sz="2400" u="none">
                <a:solidFill>
                  <a:schemeClr val="lt1"/>
                </a:solidFill>
                <a:latin typeface="Arial"/>
                <a:ea typeface="Arial"/>
                <a:cs typeface="Arial"/>
                <a:sym typeface="Arial"/>
              </a:rPr>
              <a:t>    Usos: almacenan grandes bases de datos, automatización industrial y aplicaciones multiusuario</a:t>
            </a:r>
            <a:endParaRPr/>
          </a:p>
        </p:txBody>
      </p:sp>
      <p:pic>
        <p:nvPicPr>
          <p:cNvPr descr="alphaserver100x70" id="261" name="Google Shape;261;p37"/>
          <p:cNvPicPr preferRelativeResize="0"/>
          <p:nvPr>
            <p:ph idx="1" type="body"/>
          </p:nvPr>
        </p:nvPicPr>
        <p:blipFill rotWithShape="1">
          <a:blip r:embed="rId3">
            <a:alphaModFix/>
          </a:blip>
          <a:srcRect b="0" l="0" r="0" t="0"/>
          <a:stretch/>
        </p:blipFill>
        <p:spPr>
          <a:xfrm>
            <a:off x="4643437" y="1989137"/>
            <a:ext cx="1728787" cy="1209675"/>
          </a:xfrm>
          <a:prstGeom prst="rect">
            <a:avLst/>
          </a:prstGeom>
          <a:noFill/>
          <a:ln>
            <a:noFill/>
          </a:ln>
        </p:spPr>
      </p:pic>
      <p:pic>
        <p:nvPicPr>
          <p:cNvPr descr="e3000100x70" id="262" name="Google Shape;262;p37"/>
          <p:cNvPicPr preferRelativeResize="0"/>
          <p:nvPr>
            <p:ph idx="2" type="body"/>
          </p:nvPr>
        </p:nvPicPr>
        <p:blipFill rotWithShape="1">
          <a:blip r:embed="rId4">
            <a:alphaModFix/>
          </a:blip>
          <a:srcRect b="0" l="0" r="0" t="0"/>
          <a:stretch/>
        </p:blipFill>
        <p:spPr>
          <a:xfrm>
            <a:off x="6588125" y="1989137"/>
            <a:ext cx="1655762" cy="1223962"/>
          </a:xfrm>
          <a:prstGeom prst="rect">
            <a:avLst/>
          </a:prstGeom>
          <a:noFill/>
          <a:ln>
            <a:noFill/>
          </a:ln>
        </p:spPr>
      </p:pic>
      <p:pic>
        <p:nvPicPr>
          <p:cNvPr descr="hp9000_100x70" id="263" name="Google Shape;263;p37"/>
          <p:cNvPicPr preferRelativeResize="0"/>
          <p:nvPr/>
        </p:nvPicPr>
        <p:blipFill rotWithShape="1">
          <a:blip r:embed="rId5">
            <a:alphaModFix/>
          </a:blip>
          <a:srcRect b="0" l="0" r="0" t="0"/>
          <a:stretch/>
        </p:blipFill>
        <p:spPr>
          <a:xfrm>
            <a:off x="4716462" y="3573462"/>
            <a:ext cx="1655762" cy="1079500"/>
          </a:xfrm>
          <a:prstGeom prst="rect">
            <a:avLst/>
          </a:prstGeom>
          <a:noFill/>
          <a:ln>
            <a:noFill/>
          </a:ln>
        </p:spPr>
      </p:pic>
      <p:pic>
        <p:nvPicPr>
          <p:cNvPr descr="proliant100x70" id="264" name="Google Shape;264;p37"/>
          <p:cNvPicPr preferRelativeResize="0"/>
          <p:nvPr/>
        </p:nvPicPr>
        <p:blipFill rotWithShape="1">
          <a:blip r:embed="rId6">
            <a:alphaModFix/>
          </a:blip>
          <a:srcRect b="0" l="0" r="0" t="0"/>
          <a:stretch/>
        </p:blipFill>
        <p:spPr>
          <a:xfrm>
            <a:off x="6659562" y="3602037"/>
            <a:ext cx="1584325" cy="1009650"/>
          </a:xfrm>
          <a:prstGeom prst="rect">
            <a:avLst/>
          </a:prstGeom>
          <a:noFill/>
          <a:ln>
            <a:noFill/>
          </a:ln>
        </p:spPr>
      </p:pic>
      <p:sp>
        <p:nvSpPr>
          <p:cNvPr id="265" name="Google Shape;265;p37"/>
          <p:cNvSpPr txBox="1"/>
          <p:nvPr/>
        </p:nvSpPr>
        <p:spPr>
          <a:xfrm>
            <a:off x="5940425" y="4941887"/>
            <a:ext cx="1506537"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HP  Servers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1" i="0" lang="en-US" sz="4100" u="none">
                <a:solidFill>
                  <a:schemeClr val="lt1"/>
                </a:solidFill>
                <a:latin typeface="Arial"/>
                <a:ea typeface="Arial"/>
                <a:cs typeface="Arial"/>
                <a:sym typeface="Arial"/>
              </a:rPr>
              <a:t>Clasificación de las computadoras</a:t>
            </a:r>
            <a:endParaRPr/>
          </a:p>
        </p:txBody>
      </p:sp>
      <p:sp>
        <p:nvSpPr>
          <p:cNvPr id="271" name="Google Shape;271;p38"/>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2400"/>
              <a:buFont typeface="Noto Sans Symbols"/>
              <a:buChar char="⦿"/>
            </a:pPr>
            <a:r>
              <a:rPr b="1" i="0" lang="en-US" sz="3000" u="none">
                <a:solidFill>
                  <a:schemeClr val="lt1"/>
                </a:solidFill>
                <a:latin typeface="Arial"/>
                <a:ea typeface="Arial"/>
                <a:cs typeface="Arial"/>
                <a:sym typeface="Arial"/>
              </a:rPr>
              <a:t>Microcomputadoras o PC’s</a:t>
            </a:r>
            <a:endParaRPr/>
          </a:p>
          <a:p>
            <a:pPr indent="-382587" lvl="0" marL="419100" rtl="0" algn="l">
              <a:lnSpc>
                <a:spcPct val="100000"/>
              </a:lnSpc>
              <a:spcBef>
                <a:spcPts val="560"/>
              </a:spcBef>
              <a:spcAft>
                <a:spcPts val="0"/>
              </a:spcAft>
              <a:buSzPts val="2240"/>
              <a:buNone/>
            </a:pPr>
            <a:r>
              <a:rPr b="1" i="0" lang="en-US" sz="28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Uso personal (escuelas, oficinas, hogares)</a:t>
            </a:r>
            <a:endParaRPr/>
          </a:p>
          <a:p>
            <a:pPr indent="-382587" lvl="0" marL="419100" rtl="0" algn="l">
              <a:lnSpc>
                <a:spcPct val="100000"/>
              </a:lnSpc>
              <a:spcBef>
                <a:spcPts val="480"/>
              </a:spcBef>
              <a:spcAft>
                <a:spcPts val="0"/>
              </a:spcAft>
              <a:buSzPts val="1920"/>
              <a:buNone/>
            </a:pPr>
            <a:r>
              <a:rPr b="0" i="0" lang="en-US" sz="2400" u="none">
                <a:solidFill>
                  <a:schemeClr val="lt1"/>
                </a:solidFill>
                <a:latin typeface="Arial"/>
                <a:ea typeface="Arial"/>
                <a:cs typeface="Arial"/>
                <a:sym typeface="Arial"/>
              </a:rPr>
              <a:t>    1981 sale al mercado la “IBM PC”.</a:t>
            </a:r>
            <a:endParaRPr/>
          </a:p>
          <a:p>
            <a:pPr indent="-382587" lvl="0" marL="419100" rtl="0" algn="l">
              <a:lnSpc>
                <a:spcPct val="100000"/>
              </a:lnSpc>
              <a:spcBef>
                <a:spcPts val="480"/>
              </a:spcBef>
              <a:spcAft>
                <a:spcPts val="0"/>
              </a:spcAft>
              <a:buSzPts val="1920"/>
              <a:buNone/>
            </a:pPr>
            <a:r>
              <a:rPr b="0" i="0" lang="en-US" sz="2400" u="none">
                <a:solidFill>
                  <a:schemeClr val="lt1"/>
                </a:solidFill>
                <a:latin typeface="Arial"/>
                <a:ea typeface="Arial"/>
                <a:cs typeface="Arial"/>
                <a:sym typeface="Arial"/>
              </a:rPr>
              <a:t>    Diferentes tipos en su diseño</a:t>
            </a:r>
            <a:endParaRPr b="1" i="0" sz="2400" u="none">
              <a:solidFill>
                <a:schemeClr val="lt1"/>
              </a:solidFill>
              <a:latin typeface="Arial"/>
              <a:ea typeface="Arial"/>
              <a:cs typeface="Arial"/>
              <a:sym typeface="Arial"/>
            </a:endParaRPr>
          </a:p>
          <a:p>
            <a:pPr indent="-260668" lvl="0" marL="419100" rtl="0" algn="l">
              <a:spcBef>
                <a:spcPts val="480"/>
              </a:spcBef>
              <a:spcAft>
                <a:spcPts val="0"/>
              </a:spcAft>
              <a:buSzPts val="1920"/>
              <a:buNone/>
            </a:pPr>
            <a:r>
              <a:t/>
            </a:r>
            <a:endParaRPr b="1" i="0" sz="2400" u="none">
              <a:solidFill>
                <a:schemeClr val="lt1"/>
              </a:solidFill>
              <a:latin typeface="Arial"/>
              <a:ea typeface="Arial"/>
              <a:cs typeface="Arial"/>
              <a:sym typeface="Arial"/>
            </a:endParaRPr>
          </a:p>
        </p:txBody>
      </p:sp>
      <p:pic>
        <p:nvPicPr>
          <p:cNvPr descr="7721895_5433" id="272" name="Google Shape;272;p38"/>
          <p:cNvPicPr preferRelativeResize="0"/>
          <p:nvPr>
            <p:ph idx="1" type="body"/>
          </p:nvPr>
        </p:nvPicPr>
        <p:blipFill rotWithShape="1">
          <a:blip r:embed="rId3">
            <a:alphaModFix/>
          </a:blip>
          <a:srcRect b="0" l="0" r="0" t="0"/>
          <a:stretch/>
        </p:blipFill>
        <p:spPr>
          <a:xfrm>
            <a:off x="5292725" y="3716337"/>
            <a:ext cx="1574800" cy="1557337"/>
          </a:xfrm>
          <a:prstGeom prst="rect">
            <a:avLst/>
          </a:prstGeom>
          <a:noFill/>
          <a:ln>
            <a:noFill/>
          </a:ln>
        </p:spPr>
      </p:pic>
      <p:pic>
        <p:nvPicPr>
          <p:cNvPr descr="7625964_2782" id="273" name="Google Shape;273;p38"/>
          <p:cNvPicPr preferRelativeResize="0"/>
          <p:nvPr>
            <p:ph idx="2" type="body"/>
          </p:nvPr>
        </p:nvPicPr>
        <p:blipFill rotWithShape="1">
          <a:blip r:embed="rId4">
            <a:alphaModFix/>
          </a:blip>
          <a:srcRect b="0" l="0" r="0" t="0"/>
          <a:stretch/>
        </p:blipFill>
        <p:spPr>
          <a:xfrm>
            <a:off x="7164387" y="3717925"/>
            <a:ext cx="1584325" cy="1582737"/>
          </a:xfrm>
          <a:prstGeom prst="rect">
            <a:avLst/>
          </a:prstGeom>
          <a:noFill/>
          <a:ln>
            <a:noFill/>
          </a:ln>
        </p:spPr>
      </p:pic>
      <p:pic>
        <p:nvPicPr>
          <p:cNvPr descr="7356670_1781" id="274" name="Google Shape;274;p38"/>
          <p:cNvPicPr preferRelativeResize="0"/>
          <p:nvPr/>
        </p:nvPicPr>
        <p:blipFill rotWithShape="1">
          <a:blip r:embed="rId5">
            <a:alphaModFix/>
          </a:blip>
          <a:srcRect b="0" l="0" r="0" t="0"/>
          <a:stretch/>
        </p:blipFill>
        <p:spPr>
          <a:xfrm>
            <a:off x="6084887" y="1916112"/>
            <a:ext cx="1727200" cy="14398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1" i="0" lang="en-US" sz="4100" u="none">
                <a:solidFill>
                  <a:schemeClr val="lt1"/>
                </a:solidFill>
                <a:latin typeface="Arial"/>
                <a:ea typeface="Arial"/>
                <a:cs typeface="Arial"/>
                <a:sym typeface="Arial"/>
              </a:rPr>
              <a:t>Clasificación de las computadoras</a:t>
            </a:r>
            <a:endParaRPr/>
          </a:p>
        </p:txBody>
      </p:sp>
      <p:sp>
        <p:nvSpPr>
          <p:cNvPr id="280" name="Google Shape;280;p39"/>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Clr>
                <a:schemeClr val="accent1"/>
              </a:buClr>
              <a:buSzPts val="2240"/>
              <a:buFont typeface="Noto Sans Symbols"/>
              <a:buChar char="⦿"/>
            </a:pPr>
            <a:r>
              <a:rPr b="0" i="0" lang="en-US" sz="2800" u="none">
                <a:solidFill>
                  <a:schemeClr val="lt1"/>
                </a:solidFill>
                <a:latin typeface="Arial"/>
                <a:ea typeface="Arial"/>
                <a:cs typeface="Arial"/>
                <a:sym typeface="Arial"/>
              </a:rPr>
              <a:t> </a:t>
            </a:r>
            <a:r>
              <a:rPr b="1" i="0" lang="en-US" sz="2800" u="none">
                <a:solidFill>
                  <a:schemeClr val="lt1"/>
                </a:solidFill>
                <a:latin typeface="Arial"/>
                <a:ea typeface="Arial"/>
                <a:cs typeface="Arial"/>
                <a:sym typeface="Arial"/>
              </a:rPr>
              <a:t>Estaciones de trabajo o workstations </a:t>
            </a:r>
            <a:endParaRPr/>
          </a:p>
          <a:p>
            <a:pPr indent="-382587" lvl="0" marL="4191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Utilizadas para aplicaciones que requieran de un procesamiento moderado y capacidades gráficas de alta calidad.</a:t>
            </a:r>
            <a:endParaRPr/>
          </a:p>
          <a:p>
            <a:pPr indent="-382587" lvl="0" marL="419100" rtl="0" algn="l">
              <a:lnSpc>
                <a:spcPct val="100000"/>
              </a:lnSpc>
              <a:spcBef>
                <a:spcPts val="400"/>
              </a:spcBef>
              <a:spcAft>
                <a:spcPts val="0"/>
              </a:spcAft>
              <a:buSzPts val="1600"/>
              <a:buNone/>
            </a:pPr>
            <a:r>
              <a:rPr b="0" i="0" lang="en-US" sz="2000" u="none">
                <a:solidFill>
                  <a:schemeClr val="lt1"/>
                </a:solidFill>
                <a:latin typeface="Arial"/>
                <a:ea typeface="Arial"/>
                <a:cs typeface="Arial"/>
                <a:sym typeface="Arial"/>
              </a:rPr>
              <a:t>     Usos: aplicaciones de ingeniería, CAD, CAM, publicidad, creación de software</a:t>
            </a:r>
            <a:endParaRPr/>
          </a:p>
          <a:p>
            <a:pPr indent="-280988" lvl="0" marL="419100" rtl="0" algn="l">
              <a:spcBef>
                <a:spcPts val="400"/>
              </a:spcBef>
              <a:spcAft>
                <a:spcPts val="0"/>
              </a:spcAft>
              <a:buSzPts val="1600"/>
              <a:buNone/>
            </a:pPr>
            <a:r>
              <a:t/>
            </a:r>
            <a:endParaRPr b="0" i="0" sz="2000" u="none">
              <a:solidFill>
                <a:schemeClr val="lt1"/>
              </a:solidFill>
              <a:latin typeface="Arial"/>
              <a:ea typeface="Arial"/>
              <a:cs typeface="Arial"/>
              <a:sym typeface="Arial"/>
            </a:endParaRPr>
          </a:p>
        </p:txBody>
      </p:sp>
      <p:pic>
        <p:nvPicPr>
          <p:cNvPr descr="workstation100x70" id="281" name="Google Shape;281;p39"/>
          <p:cNvPicPr preferRelativeResize="0"/>
          <p:nvPr>
            <p:ph idx="1" type="body"/>
          </p:nvPr>
        </p:nvPicPr>
        <p:blipFill rotWithShape="1">
          <a:blip r:embed="rId3">
            <a:alphaModFix/>
          </a:blip>
          <a:srcRect b="0" l="0" r="0" t="0"/>
          <a:stretch/>
        </p:blipFill>
        <p:spPr>
          <a:xfrm>
            <a:off x="5867400" y="1557337"/>
            <a:ext cx="2449512" cy="1587500"/>
          </a:xfrm>
          <a:prstGeom prst="rect">
            <a:avLst/>
          </a:prstGeom>
          <a:noFill/>
          <a:ln>
            <a:noFill/>
          </a:ln>
        </p:spPr>
      </p:pic>
      <p:pic>
        <p:nvPicPr>
          <p:cNvPr descr="sb2k_desktop" id="282" name="Google Shape;282;p39"/>
          <p:cNvPicPr preferRelativeResize="0"/>
          <p:nvPr>
            <p:ph idx="2" type="body"/>
          </p:nvPr>
        </p:nvPicPr>
        <p:blipFill rotWithShape="1">
          <a:blip r:embed="rId4">
            <a:alphaModFix/>
          </a:blip>
          <a:srcRect b="0" l="0" r="0" t="0"/>
          <a:stretch/>
        </p:blipFill>
        <p:spPr>
          <a:xfrm>
            <a:off x="5724525" y="3357562"/>
            <a:ext cx="2790825" cy="2143125"/>
          </a:xfrm>
          <a:prstGeom prst="rect">
            <a:avLst/>
          </a:prstGeom>
          <a:noFill/>
          <a:ln>
            <a:noFill/>
          </a:ln>
        </p:spPr>
      </p:pic>
      <p:sp>
        <p:nvSpPr>
          <p:cNvPr id="283" name="Google Shape;283;p39"/>
          <p:cNvSpPr txBox="1"/>
          <p:nvPr/>
        </p:nvSpPr>
        <p:spPr>
          <a:xfrm>
            <a:off x="4835525" y="5661025"/>
            <a:ext cx="4308475"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Precio aproximado: 7500  - 12000 $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t/>
            </a:r>
            <a:endParaRPr sz="4600">
              <a:solidFill>
                <a:schemeClr val="lt1"/>
              </a:solidFill>
              <a:latin typeface="Libre Franklin"/>
              <a:ea typeface="Libre Franklin"/>
              <a:cs typeface="Libre Franklin"/>
              <a:sym typeface="Libre Franklin"/>
            </a:endParaRPr>
          </a:p>
        </p:txBody>
      </p:sp>
      <p:sp>
        <p:nvSpPr>
          <p:cNvPr id="289" name="Google Shape;289;p40"/>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p>
            <a:pPr indent="-230187" lvl="0" marL="419100" rtl="0" algn="l">
              <a:spcBef>
                <a:spcPts val="0"/>
              </a:spcBef>
              <a:spcAft>
                <a:spcPts val="0"/>
              </a:spcAft>
              <a:buSzPts val="2400"/>
              <a:buNone/>
            </a:pPr>
            <a:r>
              <a:t/>
            </a:r>
            <a:endParaRPr sz="3000">
              <a:solidFill>
                <a:schemeClr val="lt1"/>
              </a:solidFill>
              <a:latin typeface="Arial"/>
              <a:ea typeface="Arial"/>
              <a:cs typeface="Arial"/>
              <a:sym typeface="Arial"/>
            </a:endParaRPr>
          </a:p>
        </p:txBody>
      </p:sp>
      <p:sp>
        <p:nvSpPr>
          <p:cNvPr id="290" name="Google Shape;290;p40"/>
          <p:cNvSpPr txBox="1"/>
          <p:nvPr>
            <p:ph idx="1" type="body"/>
          </p:nvPr>
        </p:nvSpPr>
        <p:spPr>
          <a:xfrm>
            <a:off x="4648200" y="1600200"/>
            <a:ext cx="4194175" cy="2173287"/>
          </a:xfrm>
          <a:prstGeom prst="rect">
            <a:avLst/>
          </a:prstGeom>
          <a:noFill/>
          <a:ln>
            <a:noFill/>
          </a:ln>
        </p:spPr>
        <p:txBody>
          <a:bodyPr anchorCtr="0" anchor="t" bIns="45700" lIns="91425" spcFirstLastPara="1" rIns="91425" wrap="square" tIns="45700">
            <a:noAutofit/>
          </a:bodyPr>
          <a:lstStyle/>
          <a:p>
            <a:pPr indent="-230187" lvl="0" marL="419100" marR="0" rtl="0" algn="l">
              <a:spcBef>
                <a:spcPts val="0"/>
              </a:spcBef>
              <a:spcAft>
                <a:spcPts val="0"/>
              </a:spcAft>
              <a:buClr>
                <a:schemeClr val="accent1"/>
              </a:buClr>
              <a:buSzPts val="2400"/>
              <a:buFont typeface="Noto Sans Symbols"/>
              <a:buNone/>
            </a:pPr>
            <a:r>
              <a:t/>
            </a:r>
            <a:endParaRPr sz="3000">
              <a:solidFill>
                <a:schemeClr val="lt1"/>
              </a:solidFill>
              <a:latin typeface="Arial"/>
              <a:ea typeface="Arial"/>
              <a:cs typeface="Arial"/>
              <a:sym typeface="Arial"/>
            </a:endParaRPr>
          </a:p>
        </p:txBody>
      </p:sp>
      <p:sp>
        <p:nvSpPr>
          <p:cNvPr id="291" name="Google Shape;291;p40"/>
          <p:cNvSpPr txBox="1"/>
          <p:nvPr>
            <p:ph idx="2" type="body"/>
          </p:nvPr>
        </p:nvSpPr>
        <p:spPr>
          <a:xfrm>
            <a:off x="4648200" y="3925887"/>
            <a:ext cx="4194175" cy="2173287"/>
          </a:xfrm>
          <a:prstGeom prst="rect">
            <a:avLst/>
          </a:prstGeom>
          <a:noFill/>
          <a:ln>
            <a:noFill/>
          </a:ln>
        </p:spPr>
        <p:txBody>
          <a:bodyPr anchorCtr="0" anchor="t" bIns="45700" lIns="91425" spcFirstLastPara="1" rIns="91425" wrap="square" tIns="45700">
            <a:noAutofit/>
          </a:bodyPr>
          <a:lstStyle/>
          <a:p>
            <a:pPr indent="-230187" lvl="0" marL="419100" marR="0" rtl="0" algn="l">
              <a:spcBef>
                <a:spcPts val="0"/>
              </a:spcBef>
              <a:spcAft>
                <a:spcPts val="0"/>
              </a:spcAft>
              <a:buClr>
                <a:schemeClr val="accent1"/>
              </a:buClr>
              <a:buSzPts val="2400"/>
              <a:buFont typeface="Noto Sans Symbols"/>
              <a:buNone/>
            </a:pPr>
            <a:r>
              <a:t/>
            </a:r>
            <a:endParaRPr sz="3000">
              <a:solidFill>
                <a:schemeClr val="lt1"/>
              </a:solidFill>
              <a:latin typeface="Arial"/>
              <a:ea typeface="Arial"/>
              <a:cs typeface="Arial"/>
              <a:sym typeface="Arial"/>
            </a:endParaRPr>
          </a:p>
        </p:txBody>
      </p:sp>
      <p:pic>
        <p:nvPicPr>
          <p:cNvPr id="292" name="Google Shape;292;p40"/>
          <p:cNvPicPr preferRelativeResize="0"/>
          <p:nvPr/>
        </p:nvPicPr>
        <p:blipFill rotWithShape="1">
          <a:blip r:embed="rId3">
            <a:alphaModFix/>
          </a:blip>
          <a:srcRect b="0" l="0" r="0" t="0"/>
          <a:stretch/>
        </p:blipFill>
        <p:spPr>
          <a:xfrm>
            <a:off x="0" y="19050"/>
            <a:ext cx="9144000" cy="683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nvSpPr>
        <p:spPr>
          <a:xfrm>
            <a:off x="0" y="404812"/>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Contenido</a:t>
            </a:r>
            <a:endParaRPr/>
          </a:p>
        </p:txBody>
      </p:sp>
      <p:sp>
        <p:nvSpPr>
          <p:cNvPr id="161" name="Google Shape;161;p23"/>
          <p:cNvSpPr txBox="1"/>
          <p:nvPr/>
        </p:nvSpPr>
        <p:spPr>
          <a:xfrm>
            <a:off x="250825" y="1052512"/>
            <a:ext cx="8540750" cy="3894137"/>
          </a:xfrm>
          <a:prstGeom prst="rect">
            <a:avLst/>
          </a:prstGeom>
          <a:noFill/>
          <a:ln>
            <a:noFill/>
          </a:ln>
        </p:spPr>
        <p:txBody>
          <a:bodyPr anchorCtr="0" anchor="t" bIns="45700" lIns="91425" spcFirstLastPara="1" rIns="91425" wrap="square" tIns="45700">
            <a:noAutofit/>
          </a:bodyPr>
          <a:lstStyle/>
          <a:p>
            <a:pPr indent="-180340" lvl="0" marL="342900" marR="0" rtl="0" algn="l">
              <a:lnSpc>
                <a:spcPct val="100000"/>
              </a:lnSpc>
              <a:spcBef>
                <a:spcPts val="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Arial"/>
                <a:ea typeface="Arial"/>
                <a:cs typeface="Arial"/>
                <a:sym typeface="Arial"/>
              </a:rPr>
              <a:t>Concepto de Informática</a:t>
            </a:r>
            <a:endParaRPr/>
          </a:p>
          <a:p>
            <a:pPr indent="-342900" lvl="0" marL="342900" marR="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Arial"/>
                <a:ea typeface="Arial"/>
                <a:cs typeface="Arial"/>
                <a:sym typeface="Arial"/>
              </a:rPr>
              <a:t>Concepto de computadora </a:t>
            </a:r>
            <a:endParaRPr/>
          </a:p>
          <a:p>
            <a:pPr indent="-342900" lvl="0" marL="342900" marR="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Arial"/>
                <a:ea typeface="Arial"/>
                <a:cs typeface="Arial"/>
                <a:sym typeface="Arial"/>
              </a:rPr>
              <a:t>Breve reseña histórica  </a:t>
            </a:r>
            <a:endParaRPr/>
          </a:p>
          <a:p>
            <a:pPr indent="-342900" lvl="0" marL="342900" marR="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Arial"/>
                <a:ea typeface="Arial"/>
                <a:cs typeface="Arial"/>
                <a:sym typeface="Arial"/>
              </a:rPr>
              <a:t>Clasificación de las computadoras</a:t>
            </a:r>
            <a:endParaRPr/>
          </a:p>
          <a:p>
            <a:pPr indent="-342900" lvl="0" marL="342900" marR="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Arial"/>
                <a:ea typeface="Arial"/>
                <a:cs typeface="Arial"/>
                <a:sym typeface="Arial"/>
              </a:rPr>
              <a:t>Componentes de una computadora    </a:t>
            </a:r>
            <a:endParaRPr/>
          </a:p>
          <a:p>
            <a:pPr indent="-342900" lvl="0" marL="342900" marR="0" rtl="0" algn="l">
              <a:lnSpc>
                <a:spcPct val="100000"/>
              </a:lnSpc>
              <a:spcBef>
                <a:spcPts val="64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            Hardware</a:t>
            </a:r>
            <a:endParaRPr/>
          </a:p>
          <a:p>
            <a:pPr indent="-342900" lvl="0" marL="342900" marR="0" rtl="0" algn="l">
              <a:lnSpc>
                <a:spcPct val="100000"/>
              </a:lnSpc>
              <a:spcBef>
                <a:spcPts val="64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            Software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1371600" y="228600"/>
            <a:ext cx="7772400" cy="12954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0" i="0" lang="en-US" sz="4100" u="none">
                <a:solidFill>
                  <a:schemeClr val="lt1"/>
                </a:solidFill>
                <a:latin typeface="Arial"/>
                <a:ea typeface="Arial"/>
                <a:cs typeface="Arial"/>
                <a:sym typeface="Arial"/>
              </a:rPr>
              <a:t>Componentes de una computadora</a:t>
            </a:r>
            <a:endParaRPr/>
          </a:p>
        </p:txBody>
      </p:sp>
      <p:sp>
        <p:nvSpPr>
          <p:cNvPr id="298" name="Google Shape;298;p41"/>
          <p:cNvSpPr txBox="1"/>
          <p:nvPr>
            <p:ph idx="1" type="body"/>
          </p:nvPr>
        </p:nvSpPr>
        <p:spPr>
          <a:xfrm>
            <a:off x="301625" y="1600200"/>
            <a:ext cx="4186237" cy="4852987"/>
          </a:xfrm>
          <a:prstGeom prst="rect">
            <a:avLst/>
          </a:prstGeom>
          <a:noFill/>
          <a:ln>
            <a:noFill/>
          </a:ln>
        </p:spPr>
        <p:txBody>
          <a:bodyPr anchorCtr="0" anchor="t" bIns="45700" lIns="91425" spcFirstLastPara="1" rIns="91425" wrap="square" tIns="45700">
            <a:noAutofit/>
          </a:bodyPr>
          <a:lstStyle/>
          <a:p>
            <a:pPr indent="-382587" lvl="0" marL="419100" marR="0" rtl="0" algn="l">
              <a:lnSpc>
                <a:spcPct val="70000"/>
              </a:lnSpc>
              <a:spcBef>
                <a:spcPts val="0"/>
              </a:spcBef>
              <a:spcAft>
                <a:spcPts val="0"/>
              </a:spcAft>
              <a:buClr>
                <a:schemeClr val="accent1"/>
              </a:buClr>
              <a:buSzPts val="1920"/>
              <a:buFont typeface="Noto Sans Symbols"/>
              <a:buNone/>
            </a:pPr>
            <a:r>
              <a:rPr b="0" i="0" lang="en-US" sz="2400" u="none">
                <a:solidFill>
                  <a:schemeClr val="lt1"/>
                </a:solidFill>
                <a:latin typeface="Arial"/>
                <a:ea typeface="Arial"/>
                <a:cs typeface="Arial"/>
                <a:sym typeface="Arial"/>
              </a:rPr>
              <a:t>     </a:t>
            </a:r>
            <a:r>
              <a:rPr b="0" i="1" lang="en-US" sz="2400" u="sng">
                <a:solidFill>
                  <a:schemeClr val="lt1"/>
                </a:solidFill>
                <a:latin typeface="Arial"/>
                <a:ea typeface="Arial"/>
                <a:cs typeface="Arial"/>
                <a:sym typeface="Arial"/>
              </a:rPr>
              <a:t>HARDWARE</a:t>
            </a:r>
            <a:endParaRPr/>
          </a:p>
          <a:p>
            <a:pPr indent="-382587" lvl="0" marL="419100" marR="0" rtl="0" algn="l">
              <a:lnSpc>
                <a:spcPct val="70000"/>
              </a:lnSpc>
              <a:spcBef>
                <a:spcPts val="480"/>
              </a:spcBef>
              <a:spcAft>
                <a:spcPts val="0"/>
              </a:spcAft>
              <a:buClr>
                <a:schemeClr val="accent1"/>
              </a:buClr>
              <a:buSzPts val="1920"/>
              <a:buFont typeface="Noto Sans Symbols"/>
              <a:buNone/>
            </a:pPr>
            <a:r>
              <a:rPr b="0" i="0" lang="en-US" sz="2400" u="none">
                <a:solidFill>
                  <a:schemeClr val="lt1"/>
                </a:solidFill>
                <a:latin typeface="Arial"/>
                <a:ea typeface="Arial"/>
                <a:cs typeface="Arial"/>
                <a:sym typeface="Arial"/>
              </a:rPr>
              <a:t>        equipos</a:t>
            </a:r>
            <a:endParaRPr b="0" i="0" sz="2400" u="none">
              <a:solidFill>
                <a:schemeClr val="lt1"/>
              </a:solidFill>
              <a:latin typeface="Arial"/>
              <a:ea typeface="Arial"/>
              <a:cs typeface="Arial"/>
              <a:sym typeface="Arial"/>
            </a:endParaRPr>
          </a:p>
          <a:p>
            <a:pPr indent="-382587" lvl="0" marL="419100" marR="0" rtl="0" algn="l">
              <a:lnSpc>
                <a:spcPct val="70000"/>
              </a:lnSpc>
              <a:spcBef>
                <a:spcPts val="400"/>
              </a:spcBef>
              <a:spcAft>
                <a:spcPts val="0"/>
              </a:spcAft>
              <a:buClr>
                <a:schemeClr val="accent1"/>
              </a:buClr>
              <a:buSzPts val="1600"/>
              <a:buFont typeface="Noto Sans Symbols"/>
              <a:buNone/>
            </a:pPr>
            <a:r>
              <a:t/>
            </a:r>
            <a:endParaRPr b="0" i="0" sz="2000" u="none">
              <a:solidFill>
                <a:schemeClr val="lt1"/>
              </a:solidFill>
              <a:latin typeface="Arial"/>
              <a:ea typeface="Arial"/>
              <a:cs typeface="Arial"/>
              <a:sym typeface="Arial"/>
            </a:endParaRPr>
          </a:p>
          <a:p>
            <a:pPr indent="-382587" lvl="0" marL="419100" marR="0" rtl="0" algn="l">
              <a:lnSpc>
                <a:spcPct val="7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Dispositivos de entrada</a:t>
            </a:r>
            <a:endParaRPr/>
          </a:p>
          <a:p>
            <a:pPr indent="-382587" lvl="0" marL="419100" marR="0" rtl="0" algn="l">
              <a:lnSpc>
                <a:spcPct val="7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Dispositivos de salida</a:t>
            </a:r>
            <a:endParaRPr/>
          </a:p>
          <a:p>
            <a:pPr indent="-382587" lvl="0" marL="419100" marR="0" rtl="0" algn="l">
              <a:lnSpc>
                <a:spcPct val="7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 Unidad Central de Proceso (CPU)</a:t>
            </a:r>
            <a:endParaRPr/>
          </a:p>
          <a:p>
            <a:pPr indent="-382587" lvl="0" marL="419100" marR="0" rtl="0" algn="l">
              <a:lnSpc>
                <a:spcPct val="7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Memoria Principal</a:t>
            </a:r>
            <a:endParaRPr/>
          </a:p>
          <a:p>
            <a:pPr indent="-382587" lvl="0" marL="419100" marR="0" rtl="0" algn="l">
              <a:lnSpc>
                <a:spcPct val="7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Dispositivos de Almacenamiento secundario</a:t>
            </a:r>
            <a:endParaRPr/>
          </a:p>
          <a:p>
            <a:pPr indent="-260666" lvl="0" marL="419100" marR="0" rtl="0" algn="l">
              <a:lnSpc>
                <a:spcPct val="70000"/>
              </a:lnSpc>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a:p>
            <a:pPr indent="-260666" lvl="0" marL="419100" marR="0" rtl="0" algn="l">
              <a:lnSpc>
                <a:spcPct val="70000"/>
              </a:lnSpc>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a:p>
            <a:pPr indent="-382587" lvl="0" marL="419100" marR="0" rtl="0" algn="l">
              <a:lnSpc>
                <a:spcPct val="70000"/>
              </a:lnSpc>
              <a:spcBef>
                <a:spcPts val="480"/>
              </a:spcBef>
              <a:spcAft>
                <a:spcPts val="0"/>
              </a:spcAft>
              <a:buClr>
                <a:schemeClr val="accent1"/>
              </a:buClr>
              <a:buSzPts val="1920"/>
              <a:buFont typeface="Noto Sans Symbols"/>
              <a:buNone/>
            </a:pPr>
            <a:r>
              <a:rPr b="0" i="0" lang="en-US" sz="2400" u="none">
                <a:solidFill>
                  <a:schemeClr val="lt1"/>
                </a:solidFill>
                <a:latin typeface="Arial"/>
                <a:ea typeface="Arial"/>
                <a:cs typeface="Arial"/>
                <a:sym typeface="Arial"/>
              </a:rPr>
              <a:t>	</a:t>
            </a:r>
            <a:endParaRPr/>
          </a:p>
        </p:txBody>
      </p:sp>
      <p:sp>
        <p:nvSpPr>
          <p:cNvPr id="299" name="Google Shape;299;p41"/>
          <p:cNvSpPr txBox="1"/>
          <p:nvPr>
            <p:ph idx="2" type="body"/>
          </p:nvPr>
        </p:nvSpPr>
        <p:spPr>
          <a:xfrm>
            <a:off x="4656137" y="1600200"/>
            <a:ext cx="4186237" cy="4997450"/>
          </a:xfrm>
          <a:prstGeom prst="rect">
            <a:avLst/>
          </a:prstGeom>
          <a:noFill/>
          <a:ln>
            <a:noFill/>
          </a:ln>
        </p:spPr>
        <p:txBody>
          <a:bodyPr anchorCtr="0" anchor="t" bIns="45700" lIns="91425" spcFirstLastPara="1" rIns="91425" wrap="square" tIns="45700">
            <a:noAutofit/>
          </a:bodyPr>
          <a:lstStyle/>
          <a:p>
            <a:pPr indent="-382587" lvl="0" marL="419100" marR="0" rtl="0" algn="ctr">
              <a:lnSpc>
                <a:spcPct val="80000"/>
              </a:lnSpc>
              <a:spcBef>
                <a:spcPts val="0"/>
              </a:spcBef>
              <a:spcAft>
                <a:spcPts val="0"/>
              </a:spcAft>
              <a:buClr>
                <a:schemeClr val="accent1"/>
              </a:buClr>
              <a:buSzPts val="1920"/>
              <a:buFont typeface="Noto Sans Symbols"/>
              <a:buNone/>
            </a:pPr>
            <a:r>
              <a:rPr b="0" i="1" lang="en-US" sz="2400" u="sng">
                <a:solidFill>
                  <a:schemeClr val="lt1"/>
                </a:solidFill>
                <a:latin typeface="Arial"/>
                <a:ea typeface="Arial"/>
                <a:cs typeface="Arial"/>
                <a:sym typeface="Arial"/>
              </a:rPr>
              <a:t>SOFTWARE</a:t>
            </a:r>
            <a:endParaRPr/>
          </a:p>
          <a:p>
            <a:pPr indent="-382587" lvl="0" marL="419100" marR="0" rtl="0" algn="ctr">
              <a:lnSpc>
                <a:spcPct val="80000"/>
              </a:lnSpc>
              <a:spcBef>
                <a:spcPts val="480"/>
              </a:spcBef>
              <a:spcAft>
                <a:spcPts val="0"/>
              </a:spcAft>
              <a:buClr>
                <a:schemeClr val="accent1"/>
              </a:buClr>
              <a:buSzPts val="1920"/>
              <a:buFont typeface="Noto Sans Symbols"/>
              <a:buNone/>
            </a:pPr>
            <a:r>
              <a:rPr b="0" i="0" lang="en-US" sz="2400" u="none">
                <a:solidFill>
                  <a:schemeClr val="lt1"/>
                </a:solidFill>
                <a:latin typeface="Arial"/>
                <a:ea typeface="Arial"/>
                <a:cs typeface="Arial"/>
                <a:sym typeface="Arial"/>
              </a:rPr>
              <a:t>programas</a:t>
            </a:r>
            <a:endParaRPr/>
          </a:p>
          <a:p>
            <a:pPr indent="-382587" lvl="0" marL="419100" marR="0" rtl="0" algn="ctr">
              <a:lnSpc>
                <a:spcPct val="80000"/>
              </a:lnSpc>
              <a:spcBef>
                <a:spcPts val="400"/>
              </a:spcBef>
              <a:spcAft>
                <a:spcPts val="0"/>
              </a:spcAft>
              <a:buClr>
                <a:schemeClr val="accent1"/>
              </a:buClr>
              <a:buSzPts val="1600"/>
              <a:buFont typeface="Noto Sans Symbols"/>
              <a:buNone/>
            </a:pPr>
            <a:r>
              <a:t/>
            </a:r>
            <a:endParaRPr b="0" i="0" sz="2000" u="none">
              <a:solidFill>
                <a:schemeClr val="lt1"/>
              </a:solidFill>
              <a:latin typeface="Arial"/>
              <a:ea typeface="Arial"/>
              <a:cs typeface="Arial"/>
              <a:sym typeface="Arial"/>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Sistemas Operativos</a:t>
            </a:r>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Lenguajes de programación</a:t>
            </a:r>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Software de uso general</a:t>
            </a:r>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Software de aplicación</a:t>
            </a:r>
            <a:endParaRPr b="0" i="0" sz="2400" u="none">
              <a:solidFill>
                <a:schemeClr val="lt1"/>
              </a:solidFill>
              <a:latin typeface="Arial"/>
              <a:ea typeface="Arial"/>
              <a:cs typeface="Arial"/>
              <a:sym typeface="Arial"/>
            </a:endParaRPr>
          </a:p>
          <a:p>
            <a:pPr indent="-260668" lvl="0" marL="419100" marR="0" rtl="0" algn="l">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1" i="0" lang="en-US" sz="4100" u="none">
                <a:solidFill>
                  <a:schemeClr val="lt1"/>
                </a:solidFill>
                <a:latin typeface="Arial"/>
                <a:ea typeface="Arial"/>
                <a:cs typeface="Arial"/>
                <a:sym typeface="Arial"/>
              </a:rPr>
              <a:t>Hardware</a:t>
            </a:r>
            <a:br>
              <a:rPr b="1" i="0" lang="en-US" sz="4100" u="none">
                <a:solidFill>
                  <a:schemeClr val="lt1"/>
                </a:solidFill>
                <a:latin typeface="Arial"/>
                <a:ea typeface="Arial"/>
                <a:cs typeface="Arial"/>
                <a:sym typeface="Arial"/>
              </a:rPr>
            </a:br>
            <a:r>
              <a:rPr b="1" i="0" lang="en-US" sz="2900" u="none">
                <a:solidFill>
                  <a:schemeClr val="lt1"/>
                </a:solidFill>
                <a:latin typeface="Arial"/>
                <a:ea typeface="Arial"/>
                <a:cs typeface="Arial"/>
                <a:sym typeface="Arial"/>
              </a:rPr>
              <a:t>Dispositivos de entrada</a:t>
            </a:r>
            <a:endParaRPr/>
          </a:p>
        </p:txBody>
      </p:sp>
      <p:sp>
        <p:nvSpPr>
          <p:cNvPr id="305" name="Google Shape;305;p42"/>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90000"/>
              </a:lnSpc>
              <a:spcBef>
                <a:spcPts val="0"/>
              </a:spcBef>
              <a:spcAft>
                <a:spcPts val="0"/>
              </a:spcAft>
              <a:buSzPts val="1920"/>
              <a:buNone/>
            </a:pPr>
            <a:r>
              <a:t/>
            </a:r>
            <a:endParaRPr b="0" i="0" sz="2400" u="none">
              <a:solidFill>
                <a:schemeClr val="lt1"/>
              </a:solidFill>
              <a:latin typeface="Arial"/>
              <a:ea typeface="Arial"/>
              <a:cs typeface="Arial"/>
              <a:sym typeface="Arial"/>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Teclado</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Mouse o ratón</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Escáner</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Lectores de códigos de barras</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Pantallas sensibles al tacto</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Lápiz óptico</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Joysticks</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Micrófono</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Cámara digital</a:t>
            </a:r>
            <a:endParaRPr/>
          </a:p>
          <a:p>
            <a:pPr indent="-382587" lvl="0" marL="419100" rtl="0" algn="l">
              <a:lnSpc>
                <a:spcPct val="90000"/>
              </a:lnSpc>
              <a:spcBef>
                <a:spcPts val="400"/>
              </a:spcBef>
              <a:spcAft>
                <a:spcPts val="0"/>
              </a:spcAft>
              <a:buClr>
                <a:schemeClr val="accent1"/>
              </a:buClr>
              <a:buSzPts val="1600"/>
              <a:buFont typeface="Noto Sans Symbols"/>
              <a:buChar char="⦿"/>
            </a:pPr>
            <a:r>
              <a:rPr b="0" i="0" lang="en-US" sz="2000" u="none">
                <a:solidFill>
                  <a:schemeClr val="lt1"/>
                </a:solidFill>
                <a:latin typeface="Arial"/>
                <a:ea typeface="Arial"/>
                <a:cs typeface="Arial"/>
                <a:sym typeface="Arial"/>
              </a:rPr>
              <a:t>Lectores de bandas magnéticas</a:t>
            </a:r>
            <a:endParaRPr/>
          </a:p>
          <a:p>
            <a:pPr indent="-280988" lvl="0" marL="419100" rtl="0" algn="l">
              <a:spcBef>
                <a:spcPts val="400"/>
              </a:spcBef>
              <a:spcAft>
                <a:spcPts val="0"/>
              </a:spcAft>
              <a:buSzPts val="1600"/>
              <a:buNone/>
            </a:pPr>
            <a:r>
              <a:t/>
            </a:r>
            <a:endParaRPr b="0" i="0" sz="2000" u="none">
              <a:solidFill>
                <a:schemeClr val="lt1"/>
              </a:solidFill>
              <a:latin typeface="Arial"/>
              <a:ea typeface="Arial"/>
              <a:cs typeface="Arial"/>
              <a:sym typeface="Arial"/>
            </a:endParaRPr>
          </a:p>
        </p:txBody>
      </p:sp>
      <p:pic>
        <p:nvPicPr>
          <p:cNvPr descr="6146212_9152" id="306" name="Google Shape;306;p42"/>
          <p:cNvPicPr preferRelativeResize="0"/>
          <p:nvPr>
            <p:ph idx="1" type="body"/>
          </p:nvPr>
        </p:nvPicPr>
        <p:blipFill rotWithShape="1">
          <a:blip r:embed="rId3">
            <a:alphaModFix/>
          </a:blip>
          <a:srcRect b="0" l="0" r="0" t="0"/>
          <a:stretch/>
        </p:blipFill>
        <p:spPr>
          <a:xfrm>
            <a:off x="6173787" y="2116137"/>
            <a:ext cx="1143000" cy="1143000"/>
          </a:xfrm>
          <a:prstGeom prst="rect">
            <a:avLst/>
          </a:prstGeom>
          <a:noFill/>
          <a:ln>
            <a:noFill/>
          </a:ln>
        </p:spPr>
      </p:pic>
      <p:pic>
        <p:nvPicPr>
          <p:cNvPr descr="7813284_8820" id="307" name="Google Shape;307;p42"/>
          <p:cNvPicPr preferRelativeResize="0"/>
          <p:nvPr>
            <p:ph idx="2" type="body"/>
          </p:nvPr>
        </p:nvPicPr>
        <p:blipFill rotWithShape="1">
          <a:blip r:embed="rId4">
            <a:alphaModFix/>
          </a:blip>
          <a:srcRect b="0" l="0" r="0" t="0"/>
          <a:stretch/>
        </p:blipFill>
        <p:spPr>
          <a:xfrm>
            <a:off x="5724525" y="2133600"/>
            <a:ext cx="1143000" cy="1143000"/>
          </a:xfrm>
          <a:prstGeom prst="rect">
            <a:avLst/>
          </a:prstGeom>
          <a:noFill/>
          <a:ln>
            <a:noFill/>
          </a:ln>
        </p:spPr>
      </p:pic>
      <p:pic>
        <p:nvPicPr>
          <p:cNvPr descr="7829888_1493" id="308" name="Google Shape;308;p42"/>
          <p:cNvPicPr preferRelativeResize="0"/>
          <p:nvPr/>
        </p:nvPicPr>
        <p:blipFill rotWithShape="1">
          <a:blip r:embed="rId5">
            <a:alphaModFix/>
          </a:blip>
          <a:srcRect b="0" l="0" r="0" t="0"/>
          <a:stretch/>
        </p:blipFill>
        <p:spPr>
          <a:xfrm>
            <a:off x="5795962" y="3789362"/>
            <a:ext cx="1295400" cy="1295400"/>
          </a:xfrm>
          <a:prstGeom prst="rect">
            <a:avLst/>
          </a:prstGeom>
          <a:noFill/>
          <a:ln>
            <a:noFill/>
          </a:ln>
        </p:spPr>
      </p:pic>
      <p:pic>
        <p:nvPicPr>
          <p:cNvPr descr="3239165_395" id="309" name="Google Shape;309;p42"/>
          <p:cNvPicPr preferRelativeResize="0"/>
          <p:nvPr/>
        </p:nvPicPr>
        <p:blipFill rotWithShape="1">
          <a:blip r:embed="rId6">
            <a:alphaModFix/>
          </a:blip>
          <a:srcRect b="0" l="0" r="0" t="0"/>
          <a:stretch/>
        </p:blipFill>
        <p:spPr>
          <a:xfrm>
            <a:off x="7596187" y="3789362"/>
            <a:ext cx="1152525" cy="1368425"/>
          </a:xfrm>
          <a:prstGeom prst="rect">
            <a:avLst/>
          </a:prstGeom>
          <a:noFill/>
          <a:ln>
            <a:noFill/>
          </a:ln>
        </p:spPr>
      </p:pic>
      <p:pic>
        <p:nvPicPr>
          <p:cNvPr descr="Touch Screen Monitors" id="310" name="Google Shape;310;p42"/>
          <p:cNvPicPr preferRelativeResize="0"/>
          <p:nvPr/>
        </p:nvPicPr>
        <p:blipFill rotWithShape="1">
          <a:blip r:embed="rId7">
            <a:alphaModFix/>
          </a:blip>
          <a:srcRect b="0" l="0" r="0" t="0"/>
          <a:stretch/>
        </p:blipFill>
        <p:spPr>
          <a:xfrm>
            <a:off x="6516687" y="5481637"/>
            <a:ext cx="1511300" cy="106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3"/>
          <p:cNvSpPr txBox="1"/>
          <p:nvPr/>
        </p:nvSpPr>
        <p:spPr>
          <a:xfrm>
            <a:off x="250825" y="26035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800"/>
              <a:buFont typeface="Arial"/>
              <a:buNone/>
            </a:pPr>
            <a:r>
              <a:rPr b="1" i="0" lang="en-US" sz="4800" u="none">
                <a:solidFill>
                  <a:schemeClr val="lt2"/>
                </a:solidFill>
                <a:latin typeface="Arial"/>
                <a:ea typeface="Arial"/>
                <a:cs typeface="Arial"/>
                <a:sym typeface="Arial"/>
              </a:rPr>
              <a:t>Hardware</a:t>
            </a:r>
            <a:br>
              <a:rPr b="1" i="0" lang="en-US" sz="4800" u="none">
                <a:solidFill>
                  <a:schemeClr val="lt2"/>
                </a:solidFill>
                <a:latin typeface="Arial"/>
                <a:ea typeface="Arial"/>
                <a:cs typeface="Arial"/>
                <a:sym typeface="Arial"/>
              </a:rPr>
            </a:br>
            <a:r>
              <a:rPr b="1" i="0" lang="en-US" sz="3600" u="none">
                <a:solidFill>
                  <a:schemeClr val="lt2"/>
                </a:solidFill>
                <a:latin typeface="Arial"/>
                <a:ea typeface="Arial"/>
                <a:cs typeface="Arial"/>
                <a:sym typeface="Arial"/>
              </a:rPr>
              <a:t>Dispositivos de salida</a:t>
            </a:r>
            <a:endParaRPr/>
          </a:p>
        </p:txBody>
      </p:sp>
      <p:sp>
        <p:nvSpPr>
          <p:cNvPr id="316" name="Google Shape;316;p43"/>
          <p:cNvSpPr txBox="1"/>
          <p:nvPr/>
        </p:nvSpPr>
        <p:spPr>
          <a:xfrm>
            <a:off x="250825" y="1412875"/>
            <a:ext cx="54737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800"/>
              <a:buFont typeface="Arial"/>
              <a:buNone/>
            </a:pPr>
            <a:r>
              <a:rPr b="1" i="1" lang="en-US" sz="2800" u="sng">
                <a:solidFill>
                  <a:schemeClr val="lt1"/>
                </a:solidFill>
                <a:latin typeface="Arial"/>
                <a:ea typeface="Arial"/>
                <a:cs typeface="Arial"/>
                <a:sym typeface="Arial"/>
              </a:rPr>
              <a:t>Monitor o pantalla</a:t>
            </a:r>
            <a:r>
              <a:rPr b="0" i="0" lang="en-US" sz="2800" u="none">
                <a:solidFill>
                  <a:schemeClr val="lt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Dispositivo de salida más común</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Tipos (según colores)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Monocromáticos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Escala de grises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Color</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Tipos (según tecnología)</a:t>
            </a:r>
            <a:endParaRPr b="0" i="0" sz="2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Rayos catódicos (crt)</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Pantallas TFT</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Pantallas de cristal líquido (LCD)</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Pantallas de plasma</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Pantallas LED</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descr="1593B" id="317" name="Google Shape;317;p43"/>
          <p:cNvPicPr preferRelativeResize="0"/>
          <p:nvPr/>
        </p:nvPicPr>
        <p:blipFill rotWithShape="1">
          <a:blip r:embed="rId3">
            <a:alphaModFix/>
          </a:blip>
          <a:srcRect b="0" l="0" r="0" t="0"/>
          <a:stretch/>
        </p:blipFill>
        <p:spPr>
          <a:xfrm>
            <a:off x="6588125" y="4437062"/>
            <a:ext cx="1873250" cy="1584325"/>
          </a:xfrm>
          <a:prstGeom prst="rect">
            <a:avLst/>
          </a:prstGeom>
          <a:noFill/>
          <a:ln>
            <a:noFill/>
          </a:ln>
        </p:spPr>
      </p:pic>
      <p:sp>
        <p:nvSpPr>
          <p:cNvPr id="318" name="Google Shape;318;p43"/>
          <p:cNvSpPr txBox="1"/>
          <p:nvPr/>
        </p:nvSpPr>
        <p:spPr>
          <a:xfrm>
            <a:off x="6659562" y="6021387"/>
            <a:ext cx="18002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LCD</a:t>
            </a:r>
            <a:endParaRPr/>
          </a:p>
        </p:txBody>
      </p:sp>
      <p:pic>
        <p:nvPicPr>
          <p:cNvPr descr="MAG17_e" id="319" name="Google Shape;319;p43"/>
          <p:cNvPicPr preferRelativeResize="0"/>
          <p:nvPr/>
        </p:nvPicPr>
        <p:blipFill rotWithShape="1">
          <a:blip r:embed="rId4">
            <a:alphaModFix/>
          </a:blip>
          <a:srcRect b="0" l="0" r="0" t="0"/>
          <a:stretch/>
        </p:blipFill>
        <p:spPr>
          <a:xfrm>
            <a:off x="6659562" y="2133600"/>
            <a:ext cx="1657350" cy="1511300"/>
          </a:xfrm>
          <a:prstGeom prst="rect">
            <a:avLst/>
          </a:prstGeom>
          <a:noFill/>
          <a:ln>
            <a:noFill/>
          </a:ln>
        </p:spPr>
      </p:pic>
      <p:sp>
        <p:nvSpPr>
          <p:cNvPr id="320" name="Google Shape;320;p43"/>
          <p:cNvSpPr txBox="1"/>
          <p:nvPr/>
        </p:nvSpPr>
        <p:spPr>
          <a:xfrm>
            <a:off x="7164387" y="3716337"/>
            <a:ext cx="7921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TFT</a:t>
            </a:r>
            <a:endParaRPr/>
          </a:p>
        </p:txBody>
      </p:sp>
      <p:pic>
        <p:nvPicPr>
          <p:cNvPr descr="crt" id="321" name="Google Shape;321;p43"/>
          <p:cNvPicPr preferRelativeResize="0"/>
          <p:nvPr/>
        </p:nvPicPr>
        <p:blipFill rotWithShape="1">
          <a:blip r:embed="rId5">
            <a:alphaModFix/>
          </a:blip>
          <a:srcRect b="0" l="0" r="0" t="0"/>
          <a:stretch/>
        </p:blipFill>
        <p:spPr>
          <a:xfrm>
            <a:off x="4716462" y="3213100"/>
            <a:ext cx="1428750" cy="1428750"/>
          </a:xfrm>
          <a:prstGeom prst="rect">
            <a:avLst/>
          </a:prstGeom>
          <a:noFill/>
          <a:ln>
            <a:noFill/>
          </a:ln>
        </p:spPr>
      </p:pic>
      <p:sp>
        <p:nvSpPr>
          <p:cNvPr id="322" name="Google Shape;322;p43"/>
          <p:cNvSpPr txBox="1"/>
          <p:nvPr/>
        </p:nvSpPr>
        <p:spPr>
          <a:xfrm>
            <a:off x="5076825" y="4797425"/>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CRT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nvSpPr>
        <p:spPr>
          <a:xfrm>
            <a:off x="1331912" y="1773237"/>
            <a:ext cx="3810000" cy="4508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00"/>
              <a:buFont typeface="Arial"/>
              <a:buNone/>
            </a:pPr>
            <a:r>
              <a:rPr b="1" i="1" lang="en-US" sz="2800" u="sng">
                <a:solidFill>
                  <a:schemeClr val="lt1"/>
                </a:solidFill>
                <a:latin typeface="Arial"/>
                <a:ea typeface="Arial"/>
                <a:cs typeface="Arial"/>
                <a:sym typeface="Arial"/>
              </a:rPr>
              <a:t>Impresora</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Registra sobre papel la información que produce la computadora.</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Tipos</a:t>
            </a:r>
            <a:endParaRPr/>
          </a:p>
          <a:p>
            <a:pPr indent="-342900" lvl="0" marL="342900" marR="0" rtl="0" algn="l">
              <a:lnSpc>
                <a:spcPct val="100000"/>
              </a:lnSpc>
              <a:spcBef>
                <a:spcPts val="56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Matriciales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Inyección de tinta</a:t>
            </a:r>
            <a:endParaRPr/>
          </a:p>
          <a:p>
            <a:pPr indent="-342900" lvl="0" marL="342900" marR="0" rtl="0" algn="l">
              <a:lnSpc>
                <a:spcPct val="100000"/>
              </a:lnSpc>
              <a:spcBef>
                <a:spcPts val="56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Láser</a:t>
            </a:r>
            <a:r>
              <a:rPr b="0" i="0" lang="en-US" sz="2800" u="none">
                <a:solidFill>
                  <a:schemeClr val="lt1"/>
                </a:solidFill>
                <a:latin typeface="Arial"/>
                <a:ea typeface="Arial"/>
                <a:cs typeface="Arial"/>
                <a:sym typeface="Arial"/>
              </a:rPr>
              <a:t>  </a:t>
            </a:r>
            <a:endParaRPr/>
          </a:p>
        </p:txBody>
      </p:sp>
      <p:sp>
        <p:nvSpPr>
          <p:cNvPr id="328" name="Google Shape;328;p44"/>
          <p:cNvSpPr txBox="1"/>
          <p:nvPr/>
        </p:nvSpPr>
        <p:spPr>
          <a:xfrm>
            <a:off x="1116012" y="0"/>
            <a:ext cx="7772400" cy="15128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800"/>
              <a:buFont typeface="Arial"/>
              <a:buNone/>
            </a:pPr>
            <a:r>
              <a:rPr b="1" i="0" lang="en-US" sz="4800" u="none">
                <a:solidFill>
                  <a:schemeClr val="lt2"/>
                </a:solidFill>
                <a:latin typeface="Arial"/>
                <a:ea typeface="Arial"/>
                <a:cs typeface="Arial"/>
                <a:sym typeface="Arial"/>
              </a:rPr>
              <a:t>Hardware</a:t>
            </a:r>
            <a:br>
              <a:rPr b="1" i="0" lang="en-US" sz="4800" u="none">
                <a:solidFill>
                  <a:schemeClr val="lt2"/>
                </a:solidFill>
                <a:latin typeface="Arial"/>
                <a:ea typeface="Arial"/>
                <a:cs typeface="Arial"/>
                <a:sym typeface="Arial"/>
              </a:rPr>
            </a:br>
            <a:r>
              <a:rPr b="1" i="0" lang="en-US" sz="3600" u="none">
                <a:solidFill>
                  <a:schemeClr val="lt2"/>
                </a:solidFill>
                <a:latin typeface="Arial"/>
                <a:ea typeface="Arial"/>
                <a:cs typeface="Arial"/>
                <a:sym typeface="Arial"/>
              </a:rPr>
              <a:t>Dispositivos de salida</a:t>
            </a:r>
            <a:endParaRPr/>
          </a:p>
        </p:txBody>
      </p:sp>
      <p:pic>
        <p:nvPicPr>
          <p:cNvPr descr="14951048_6004" id="329" name="Google Shape;329;p44"/>
          <p:cNvPicPr preferRelativeResize="0"/>
          <p:nvPr/>
        </p:nvPicPr>
        <p:blipFill rotWithShape="1">
          <a:blip r:embed="rId3">
            <a:alphaModFix/>
          </a:blip>
          <a:srcRect b="0" l="0" r="0" t="0"/>
          <a:stretch/>
        </p:blipFill>
        <p:spPr>
          <a:xfrm>
            <a:off x="7164387" y="2205037"/>
            <a:ext cx="1368425" cy="1368425"/>
          </a:xfrm>
          <a:prstGeom prst="rect">
            <a:avLst/>
          </a:prstGeom>
          <a:noFill/>
          <a:ln>
            <a:noFill/>
          </a:ln>
        </p:spPr>
      </p:pic>
      <p:pic>
        <p:nvPicPr>
          <p:cNvPr descr="14661448_3387" id="330" name="Google Shape;330;p44"/>
          <p:cNvPicPr preferRelativeResize="0"/>
          <p:nvPr/>
        </p:nvPicPr>
        <p:blipFill rotWithShape="1">
          <a:blip r:embed="rId4">
            <a:alphaModFix/>
          </a:blip>
          <a:srcRect b="0" l="0" r="0" t="0"/>
          <a:stretch/>
        </p:blipFill>
        <p:spPr>
          <a:xfrm>
            <a:off x="5219700" y="2205037"/>
            <a:ext cx="1368425" cy="1368425"/>
          </a:xfrm>
          <a:prstGeom prst="rect">
            <a:avLst/>
          </a:prstGeom>
          <a:noFill/>
          <a:ln>
            <a:noFill/>
          </a:ln>
        </p:spPr>
      </p:pic>
      <p:pic>
        <p:nvPicPr>
          <p:cNvPr descr="Film Para Fusor Impresora Laser Hp 1000 1200 Y 1300" id="331" name="Google Shape;331;p44"/>
          <p:cNvPicPr preferRelativeResize="0"/>
          <p:nvPr/>
        </p:nvPicPr>
        <p:blipFill rotWithShape="1">
          <a:blip r:embed="rId5">
            <a:alphaModFix/>
          </a:blip>
          <a:srcRect b="0" l="0" r="0" t="0"/>
          <a:stretch/>
        </p:blipFill>
        <p:spPr>
          <a:xfrm>
            <a:off x="6372225" y="4221162"/>
            <a:ext cx="1655762" cy="12969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5"/>
          <p:cNvSpPr txBox="1"/>
          <p:nvPr/>
        </p:nvSpPr>
        <p:spPr>
          <a:xfrm>
            <a:off x="755650" y="2205037"/>
            <a:ext cx="4176712"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Plotter</a:t>
            </a:r>
            <a:endParaRPr/>
          </a:p>
          <a:p>
            <a:pPr indent="0" lvl="0" marL="0" marR="0" rtl="0" algn="l">
              <a:lnSpc>
                <a:spcPct val="100000"/>
              </a:lnSpc>
              <a:spcBef>
                <a:spcPts val="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Efectúa impresiones gráficas con gran precisión y en grandes formatos.</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Diseño gráfico y arquitectura</a:t>
            </a:r>
            <a:endParaRPr/>
          </a:p>
        </p:txBody>
      </p:sp>
      <p:sp>
        <p:nvSpPr>
          <p:cNvPr id="337" name="Google Shape;337;p45"/>
          <p:cNvSpPr txBox="1"/>
          <p:nvPr/>
        </p:nvSpPr>
        <p:spPr>
          <a:xfrm>
            <a:off x="539750" y="333375"/>
            <a:ext cx="7772400" cy="151288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800"/>
              <a:buFont typeface="Arial"/>
              <a:buNone/>
            </a:pPr>
            <a:r>
              <a:rPr b="1" i="0" lang="en-US" sz="4800" u="none">
                <a:solidFill>
                  <a:schemeClr val="lt2"/>
                </a:solidFill>
                <a:latin typeface="Arial"/>
                <a:ea typeface="Arial"/>
                <a:cs typeface="Arial"/>
                <a:sym typeface="Arial"/>
              </a:rPr>
              <a:t>Hardware</a:t>
            </a:r>
            <a:br>
              <a:rPr b="1" i="0" lang="en-US" sz="4800" u="none">
                <a:solidFill>
                  <a:schemeClr val="lt2"/>
                </a:solidFill>
                <a:latin typeface="Arial"/>
                <a:ea typeface="Arial"/>
                <a:cs typeface="Arial"/>
                <a:sym typeface="Arial"/>
              </a:rPr>
            </a:br>
            <a:r>
              <a:rPr b="1" i="0" lang="en-US" sz="3600" u="none">
                <a:solidFill>
                  <a:schemeClr val="lt2"/>
                </a:solidFill>
                <a:latin typeface="Arial"/>
                <a:ea typeface="Arial"/>
                <a:cs typeface="Arial"/>
                <a:sym typeface="Arial"/>
              </a:rPr>
              <a:t>Dispositivos de salida</a:t>
            </a:r>
            <a:endParaRPr/>
          </a:p>
        </p:txBody>
      </p:sp>
      <p:pic>
        <p:nvPicPr>
          <p:cNvPr descr="Plotter De Corte Eco-61" id="338" name="Google Shape;338;p45"/>
          <p:cNvPicPr preferRelativeResize="0"/>
          <p:nvPr/>
        </p:nvPicPr>
        <p:blipFill rotWithShape="1">
          <a:blip r:embed="rId3">
            <a:alphaModFix/>
          </a:blip>
          <a:srcRect b="0" l="0" r="0" t="0"/>
          <a:stretch/>
        </p:blipFill>
        <p:spPr>
          <a:xfrm>
            <a:off x="5795962" y="2133600"/>
            <a:ext cx="1944687" cy="1511300"/>
          </a:xfrm>
          <a:prstGeom prst="rect">
            <a:avLst/>
          </a:prstGeom>
          <a:noFill/>
          <a:ln>
            <a:noFill/>
          </a:ln>
        </p:spPr>
      </p:pic>
      <p:pic>
        <p:nvPicPr>
          <p:cNvPr descr="d0_2" id="339" name="Google Shape;339;p45"/>
          <p:cNvPicPr preferRelativeResize="0"/>
          <p:nvPr/>
        </p:nvPicPr>
        <p:blipFill rotWithShape="1">
          <a:blip r:embed="rId4">
            <a:alphaModFix/>
          </a:blip>
          <a:srcRect b="0" l="0" r="0" t="0"/>
          <a:stretch/>
        </p:blipFill>
        <p:spPr>
          <a:xfrm>
            <a:off x="5795962" y="4149725"/>
            <a:ext cx="1905000" cy="142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1219200" y="304800"/>
            <a:ext cx="7772400" cy="12573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Hardware</a:t>
            </a:r>
            <a:br>
              <a:rPr b="0" i="0" lang="en-US" sz="3600" u="none">
                <a:solidFill>
                  <a:schemeClr val="lt1"/>
                </a:solidFill>
                <a:latin typeface="Arial"/>
                <a:ea typeface="Arial"/>
                <a:cs typeface="Arial"/>
                <a:sym typeface="Arial"/>
              </a:rPr>
            </a:br>
            <a:r>
              <a:rPr b="0" i="0" lang="en-US" sz="3600" u="none">
                <a:solidFill>
                  <a:schemeClr val="lt1"/>
                </a:solidFill>
                <a:latin typeface="Arial"/>
                <a:ea typeface="Arial"/>
                <a:cs typeface="Arial"/>
                <a:sym typeface="Arial"/>
              </a:rPr>
              <a:t>Unidad Central de Proceso (CPU)</a:t>
            </a:r>
            <a:endParaRPr/>
          </a:p>
        </p:txBody>
      </p:sp>
      <p:sp>
        <p:nvSpPr>
          <p:cNvPr id="345" name="Google Shape;345;p46"/>
          <p:cNvSpPr txBox="1"/>
          <p:nvPr>
            <p:ph idx="1" type="body"/>
          </p:nvPr>
        </p:nvSpPr>
        <p:spPr>
          <a:xfrm>
            <a:off x="1187450" y="1844675"/>
            <a:ext cx="3810000" cy="3816350"/>
          </a:xfrm>
          <a:prstGeom prst="rect">
            <a:avLst/>
          </a:prstGeom>
          <a:noFill/>
          <a:ln>
            <a:noFill/>
          </a:ln>
        </p:spPr>
        <p:txBody>
          <a:bodyPr anchorCtr="0" anchor="t" bIns="45700" lIns="91425" spcFirstLastPara="1" rIns="91425" wrap="square" tIns="45700">
            <a:noAutofit/>
          </a:bodyPr>
          <a:lstStyle/>
          <a:p>
            <a:pPr indent="-382587" lvl="0" marL="419100" marR="0" rtl="0" algn="l">
              <a:lnSpc>
                <a:spcPct val="80000"/>
              </a:lnSpc>
              <a:spcBef>
                <a:spcPts val="0"/>
              </a:spcBef>
              <a:spcAft>
                <a:spcPts val="0"/>
              </a:spcAft>
              <a:buClr>
                <a:schemeClr val="accent1"/>
              </a:buClr>
              <a:buSzPts val="2080"/>
              <a:buFont typeface="Noto Sans Symbols"/>
              <a:buNone/>
            </a:pPr>
            <a:r>
              <a:rPr b="0" i="0" lang="en-US" sz="2600" u="none">
                <a:solidFill>
                  <a:schemeClr val="lt1"/>
                </a:solidFill>
                <a:latin typeface="Arial"/>
                <a:ea typeface="Arial"/>
                <a:cs typeface="Arial"/>
                <a:sym typeface="Arial"/>
              </a:rPr>
              <a:t>Funciones</a:t>
            </a:r>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Dirige y controla el procesamiento de datos</a:t>
            </a:r>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Controla el flujo de datos</a:t>
            </a:r>
            <a:endParaRPr/>
          </a:p>
          <a:p>
            <a:pPr indent="-382587" lvl="0" marL="419100" marR="0" rtl="0" algn="l">
              <a:lnSpc>
                <a:spcPct val="80000"/>
              </a:lnSpc>
              <a:spcBef>
                <a:spcPts val="480"/>
              </a:spcBef>
              <a:spcAft>
                <a:spcPts val="0"/>
              </a:spcAft>
              <a:buClr>
                <a:schemeClr val="accent1"/>
              </a:buClr>
              <a:buSzPts val="1920"/>
              <a:buFont typeface="Noto Sans Symbols"/>
              <a:buNone/>
            </a:pPr>
            <a:r>
              <a:rPr b="0" i="0" lang="en-US" sz="2400" u="none">
                <a:solidFill>
                  <a:schemeClr val="lt1"/>
                </a:solidFill>
                <a:latin typeface="Arial"/>
                <a:ea typeface="Arial"/>
                <a:cs typeface="Arial"/>
                <a:sym typeface="Arial"/>
              </a:rPr>
              <a:t>    (entrada y salida)</a:t>
            </a:r>
            <a:endParaRPr/>
          </a:p>
          <a:p>
            <a:pPr indent="-382587" lvl="0" marL="419100" marR="0" rtl="0" algn="l">
              <a:lnSpc>
                <a:spcPct val="80000"/>
              </a:lnSpc>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a:p>
            <a:pPr indent="-382587" lvl="0" marL="419100" marR="0" rtl="0" algn="l">
              <a:lnSpc>
                <a:spcPct val="80000"/>
              </a:lnSpc>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a:p>
            <a:pPr indent="-382587" lvl="0" marL="419100" marR="0" rtl="0" algn="l">
              <a:lnSpc>
                <a:spcPct val="80000"/>
              </a:lnSpc>
              <a:spcBef>
                <a:spcPts val="480"/>
              </a:spcBef>
              <a:spcAft>
                <a:spcPts val="0"/>
              </a:spcAft>
              <a:buClr>
                <a:schemeClr val="accent1"/>
              </a:buClr>
              <a:buSzPts val="1920"/>
              <a:buFont typeface="Noto Sans Symbols"/>
              <a:buNone/>
            </a:pPr>
            <a:r>
              <a:rPr b="1" i="0" lang="en-US" sz="2400" u="none">
                <a:solidFill>
                  <a:schemeClr val="lt1"/>
                </a:solidFill>
                <a:latin typeface="Arial"/>
                <a:ea typeface="Arial"/>
                <a:cs typeface="Arial"/>
                <a:sym typeface="Arial"/>
              </a:rPr>
              <a:t>  </a:t>
            </a:r>
            <a:endParaRPr/>
          </a:p>
        </p:txBody>
      </p:sp>
      <p:sp>
        <p:nvSpPr>
          <p:cNvPr id="346" name="Google Shape;346;p46"/>
          <p:cNvSpPr txBox="1"/>
          <p:nvPr>
            <p:ph idx="2" type="body"/>
          </p:nvPr>
        </p:nvSpPr>
        <p:spPr>
          <a:xfrm>
            <a:off x="5292725" y="1341437"/>
            <a:ext cx="4186237" cy="4498975"/>
          </a:xfrm>
          <a:prstGeom prst="rect">
            <a:avLst/>
          </a:prstGeom>
          <a:noFill/>
          <a:ln>
            <a:noFill/>
          </a:ln>
        </p:spPr>
        <p:txBody>
          <a:bodyPr anchorCtr="0" anchor="t" bIns="45700" lIns="91425" spcFirstLastPara="1" rIns="91425" wrap="square" tIns="45700">
            <a:noAutofit/>
          </a:bodyPr>
          <a:lstStyle/>
          <a:p>
            <a:pPr indent="-382587" lvl="0" marL="419100" marR="0" rtl="0" algn="l">
              <a:lnSpc>
                <a:spcPct val="80000"/>
              </a:lnSpc>
              <a:spcBef>
                <a:spcPts val="0"/>
              </a:spcBef>
              <a:spcAft>
                <a:spcPts val="0"/>
              </a:spcAft>
              <a:buClr>
                <a:schemeClr val="accent1"/>
              </a:buClr>
              <a:buSzPts val="2080"/>
              <a:buFont typeface="Noto Sans Symbols"/>
              <a:buNone/>
            </a:pPr>
            <a:r>
              <a:t/>
            </a:r>
            <a:endParaRPr b="0" i="0" sz="2600" u="none">
              <a:solidFill>
                <a:schemeClr val="lt1"/>
              </a:solidFill>
              <a:latin typeface="Arial"/>
              <a:ea typeface="Arial"/>
              <a:cs typeface="Arial"/>
              <a:sym typeface="Arial"/>
            </a:endParaRPr>
          </a:p>
          <a:p>
            <a:pPr indent="-382587" lvl="0" marL="419100" marR="0" rtl="0" algn="l">
              <a:lnSpc>
                <a:spcPct val="80000"/>
              </a:lnSpc>
              <a:spcBef>
                <a:spcPts val="520"/>
              </a:spcBef>
              <a:spcAft>
                <a:spcPts val="0"/>
              </a:spcAft>
              <a:buClr>
                <a:schemeClr val="accent1"/>
              </a:buClr>
              <a:buSzPts val="2080"/>
              <a:buFont typeface="Noto Sans Symbols"/>
              <a:buNone/>
            </a:pPr>
            <a:r>
              <a:rPr b="0" i="0" lang="en-US" sz="2600" u="none">
                <a:solidFill>
                  <a:schemeClr val="lt1"/>
                </a:solidFill>
                <a:latin typeface="Arial"/>
                <a:ea typeface="Arial"/>
                <a:cs typeface="Arial"/>
                <a:sym typeface="Arial"/>
              </a:rPr>
              <a:t>Consta de:</a:t>
            </a:r>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Unidad de control</a:t>
            </a:r>
            <a:endParaRPr/>
          </a:p>
          <a:p>
            <a:pPr indent="-382587" lvl="0" marL="419100" marR="0" rtl="0" algn="l">
              <a:lnSpc>
                <a:spcPct val="80000"/>
              </a:lnSpc>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a:p>
            <a:pPr indent="-382587" lvl="0" marL="419100" marR="0" rtl="0" algn="l">
              <a:lnSpc>
                <a:spcPct val="8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Unidad Aritmético -</a:t>
            </a:r>
            <a:endParaRPr/>
          </a:p>
          <a:p>
            <a:pPr indent="-382587" lvl="0" marL="419100" marR="0" rtl="0" algn="l">
              <a:lnSpc>
                <a:spcPct val="80000"/>
              </a:lnSpc>
              <a:spcBef>
                <a:spcPts val="480"/>
              </a:spcBef>
              <a:spcAft>
                <a:spcPts val="0"/>
              </a:spcAft>
              <a:buClr>
                <a:schemeClr val="accent1"/>
              </a:buClr>
              <a:buSzPts val="1920"/>
              <a:buFont typeface="Noto Sans Symbols"/>
              <a:buNone/>
            </a:pPr>
            <a:r>
              <a:rPr b="0" i="0" lang="en-US" sz="2400" u="none">
                <a:solidFill>
                  <a:schemeClr val="lt1"/>
                </a:solidFill>
                <a:latin typeface="Arial"/>
                <a:ea typeface="Arial"/>
                <a:cs typeface="Arial"/>
                <a:sym typeface="Arial"/>
              </a:rPr>
              <a:t>     Lógica</a:t>
            </a:r>
            <a:endParaRPr/>
          </a:p>
          <a:p>
            <a:pPr indent="-260668" lvl="0" marL="419100" marR="0" rtl="0" algn="l">
              <a:spcBef>
                <a:spcPts val="480"/>
              </a:spcBef>
              <a:spcAft>
                <a:spcPts val="0"/>
              </a:spcAft>
              <a:buClr>
                <a:schemeClr val="accent1"/>
              </a:buClr>
              <a:buSzPts val="1920"/>
              <a:buFont typeface="Noto Sans Symbols"/>
              <a:buNone/>
            </a:pPr>
            <a:r>
              <a:t/>
            </a:r>
            <a:endParaRPr b="0" i="0" sz="2400" u="none">
              <a:solidFill>
                <a:schemeClr val="lt1"/>
              </a:solidFill>
              <a:latin typeface="Arial"/>
              <a:ea typeface="Arial"/>
              <a:cs typeface="Arial"/>
              <a:sym typeface="Arial"/>
            </a:endParaRPr>
          </a:p>
        </p:txBody>
      </p:sp>
      <p:pic>
        <p:nvPicPr>
          <p:cNvPr descr="Imagen relacionada" id="347" name="Google Shape;347;p46"/>
          <p:cNvPicPr preferRelativeResize="0"/>
          <p:nvPr/>
        </p:nvPicPr>
        <p:blipFill rotWithShape="1">
          <a:blip r:embed="rId3">
            <a:alphaModFix/>
          </a:blip>
          <a:srcRect b="0" l="0" r="0" t="0"/>
          <a:stretch/>
        </p:blipFill>
        <p:spPr>
          <a:xfrm>
            <a:off x="22225" y="4391025"/>
            <a:ext cx="2168525" cy="1901825"/>
          </a:xfrm>
          <a:prstGeom prst="rect">
            <a:avLst/>
          </a:prstGeom>
          <a:noFill/>
          <a:ln>
            <a:noFill/>
          </a:ln>
        </p:spPr>
      </p:pic>
      <p:pic>
        <p:nvPicPr>
          <p:cNvPr descr="Imagen relacionada" id="348" name="Google Shape;348;p46"/>
          <p:cNvPicPr preferRelativeResize="0"/>
          <p:nvPr/>
        </p:nvPicPr>
        <p:blipFill rotWithShape="1">
          <a:blip r:embed="rId4">
            <a:alphaModFix/>
          </a:blip>
          <a:srcRect b="0" l="0" r="0" t="0"/>
          <a:stretch/>
        </p:blipFill>
        <p:spPr>
          <a:xfrm>
            <a:off x="2411412" y="4391025"/>
            <a:ext cx="3830637" cy="2041525"/>
          </a:xfrm>
          <a:prstGeom prst="rect">
            <a:avLst/>
          </a:prstGeom>
          <a:noFill/>
          <a:ln>
            <a:noFill/>
          </a:ln>
        </p:spPr>
      </p:pic>
      <p:pic>
        <p:nvPicPr>
          <p:cNvPr descr="Resultado de imagen para tipos de procesadores dispositivos moviles" id="349" name="Google Shape;349;p46"/>
          <p:cNvPicPr preferRelativeResize="0"/>
          <p:nvPr/>
        </p:nvPicPr>
        <p:blipFill rotWithShape="1">
          <a:blip r:embed="rId5">
            <a:alphaModFix/>
          </a:blip>
          <a:srcRect b="0" l="0" r="0" t="0"/>
          <a:stretch/>
        </p:blipFill>
        <p:spPr>
          <a:xfrm>
            <a:off x="6292850" y="4464050"/>
            <a:ext cx="2876550" cy="189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Arial"/>
              <a:buNone/>
            </a:pPr>
            <a:r>
              <a:rPr b="0" i="0" lang="en-US" sz="4600" u="none">
                <a:solidFill>
                  <a:schemeClr val="lt1"/>
                </a:solidFill>
                <a:latin typeface="Arial"/>
                <a:ea typeface="Arial"/>
                <a:cs typeface="Arial"/>
                <a:sym typeface="Arial"/>
              </a:rPr>
              <a:t>Unidad de Control</a:t>
            </a:r>
            <a:endParaRPr/>
          </a:p>
        </p:txBody>
      </p:sp>
      <p:sp>
        <p:nvSpPr>
          <p:cNvPr id="355" name="Google Shape;355;p47"/>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400"/>
              <a:buFont typeface="Noto Sans Symbols"/>
              <a:buNone/>
            </a:pPr>
            <a:r>
              <a:rPr b="0" i="0" lang="en-US" sz="3000" u="none">
                <a:solidFill>
                  <a:schemeClr val="lt1"/>
                </a:solidFill>
                <a:latin typeface="Arial"/>
                <a:ea typeface="Arial"/>
                <a:cs typeface="Arial"/>
                <a:sym typeface="Arial"/>
              </a:rPr>
              <a:t>Funciones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Supervisar la ejecución de programas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Coordinar las actividades de entrada/salida</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Localizar datos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Establecer dónde se almacenan los datos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Determinar el orden de ejecución de  las instrucciones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Asignar localidades de memoria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8"/>
          <p:cNvSpPr txBox="1"/>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Unidad Aritmético-Lógica</a:t>
            </a:r>
            <a:endParaRPr/>
          </a:p>
        </p:txBody>
      </p:sp>
      <p:sp>
        <p:nvSpPr>
          <p:cNvPr id="361" name="Google Shape;361;p48"/>
          <p:cNvSpPr txBox="1"/>
          <p:nvPr/>
        </p:nvSpPr>
        <p:spPr>
          <a:xfrm>
            <a:off x="301625" y="1600200"/>
            <a:ext cx="7726362" cy="4498975"/>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800"/>
              <a:buFont typeface="Tahoma"/>
              <a:buNone/>
            </a:pPr>
            <a:r>
              <a:t/>
            </a:r>
            <a:endParaRPr b="0" i="0" sz="2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hlink"/>
              </a:buClr>
              <a:buSzPts val="2240"/>
              <a:buFont typeface="Arial"/>
              <a:buChar char="►"/>
            </a:pPr>
            <a:r>
              <a:rPr b="0" i="0" lang="en-US" sz="2800" u="none">
                <a:solidFill>
                  <a:schemeClr val="lt1"/>
                </a:solidFill>
                <a:latin typeface="Arial"/>
                <a:ea typeface="Arial"/>
                <a:cs typeface="Arial"/>
                <a:sym typeface="Arial"/>
              </a:rPr>
              <a:t>Cálculos aritméticos (suma, resta, multiplicación y división)</a:t>
            </a:r>
            <a:endParaRPr/>
          </a:p>
          <a:p>
            <a:pPr indent="-200660" lvl="0" marL="342900" marR="0" rtl="0" algn="l">
              <a:lnSpc>
                <a:spcPct val="100000"/>
              </a:lnSpc>
              <a:spcBef>
                <a:spcPts val="560"/>
              </a:spcBef>
              <a:spcAft>
                <a:spcPts val="0"/>
              </a:spcAft>
              <a:buClr>
                <a:schemeClr val="hlink"/>
              </a:buClr>
              <a:buSzPts val="2240"/>
              <a:buFont typeface="Arial"/>
              <a:buNone/>
            </a:pPr>
            <a:r>
              <a:t/>
            </a:r>
            <a:endParaRPr b="0" i="0" sz="2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hlink"/>
              </a:buClr>
              <a:buSzPts val="2240"/>
              <a:buFont typeface="Arial"/>
              <a:buChar char="►"/>
            </a:pPr>
            <a:r>
              <a:rPr b="0" i="0" lang="en-US" sz="2800" u="none">
                <a:solidFill>
                  <a:schemeClr val="lt1"/>
                </a:solidFill>
                <a:latin typeface="Arial"/>
                <a:ea typeface="Arial"/>
                <a:cs typeface="Arial"/>
                <a:sym typeface="Arial"/>
              </a:rPr>
              <a:t>Operaciones lógicas de comparación (&gt;,  &lt;, =, ≠ )</a:t>
            </a:r>
            <a:endParaRPr b="0" i="0" sz="2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chemeClr val="lt1"/>
              </a:solidFill>
              <a:latin typeface="Arial"/>
              <a:ea typeface="Arial"/>
              <a:cs typeface="Arial"/>
              <a:sym typeface="Arial"/>
            </a:endParaRPr>
          </a:p>
        </p:txBody>
      </p:sp>
      <p:sp>
        <p:nvSpPr>
          <p:cNvPr id="362" name="Google Shape;362;p48"/>
          <p:cNvSpPr txBox="1"/>
          <p:nvPr/>
        </p:nvSpPr>
        <p:spPr>
          <a:xfrm>
            <a:off x="6372225" y="5373687"/>
            <a:ext cx="15843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sng">
                <a:solidFill>
                  <a:schemeClr val="hlink"/>
                </a:solidFill>
                <a:latin typeface="Tahoma"/>
                <a:ea typeface="Tahoma"/>
                <a:cs typeface="Tahoma"/>
                <a:sym typeface="Tahoma"/>
                <a:hlinkClick r:id="rId3"/>
              </a:rPr>
              <a:t>Regresar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250825" y="549275"/>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Arial"/>
              <a:buNone/>
            </a:pPr>
            <a:r>
              <a:rPr b="0" i="0" lang="en-US" sz="4600" u="none">
                <a:solidFill>
                  <a:schemeClr val="lt1"/>
                </a:solidFill>
                <a:latin typeface="Arial"/>
                <a:ea typeface="Arial"/>
                <a:cs typeface="Arial"/>
                <a:sym typeface="Arial"/>
              </a:rPr>
              <a:t>Memoria Principal</a:t>
            </a:r>
            <a:endParaRPr/>
          </a:p>
        </p:txBody>
      </p:sp>
      <p:sp>
        <p:nvSpPr>
          <p:cNvPr id="368" name="Google Shape;368;p49"/>
          <p:cNvSpPr txBox="1"/>
          <p:nvPr>
            <p:ph idx="1" type="body"/>
          </p:nvPr>
        </p:nvSpPr>
        <p:spPr>
          <a:xfrm>
            <a:off x="323850" y="1700212"/>
            <a:ext cx="8351837" cy="4498975"/>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880"/>
              <a:buFont typeface="Noto Sans Symbols"/>
              <a:buNone/>
            </a:pPr>
            <a:r>
              <a:rPr b="0" i="0" lang="en-US" sz="3600" u="none">
                <a:solidFill>
                  <a:schemeClr val="lt1"/>
                </a:solidFill>
                <a:latin typeface="Arial"/>
                <a:ea typeface="Arial"/>
                <a:cs typeface="Arial"/>
                <a:sym typeface="Arial"/>
              </a:rPr>
              <a:t>Hay dos tipos básicos: RAM y ROM</a:t>
            </a:r>
            <a:endParaRPr/>
          </a:p>
          <a:p>
            <a:pPr indent="-382587" lvl="0" marL="419100" marR="0" rtl="0" algn="l">
              <a:lnSpc>
                <a:spcPct val="100000"/>
              </a:lnSpc>
              <a:spcBef>
                <a:spcPts val="720"/>
              </a:spcBef>
              <a:spcAft>
                <a:spcPts val="0"/>
              </a:spcAft>
              <a:buClr>
                <a:schemeClr val="accent1"/>
              </a:buClr>
              <a:buSzPts val="2880"/>
              <a:buFont typeface="Noto Sans Symbols"/>
              <a:buNone/>
            </a:pPr>
            <a:r>
              <a:t/>
            </a:r>
            <a:endParaRPr b="0" i="0" sz="3600" u="none">
              <a:solidFill>
                <a:schemeClr val="lt1"/>
              </a:solidFill>
              <a:latin typeface="Arial"/>
              <a:ea typeface="Arial"/>
              <a:cs typeface="Arial"/>
              <a:sym typeface="Arial"/>
            </a:endParaRPr>
          </a:p>
          <a:p>
            <a:pPr indent="-382587" lvl="0" marL="419100" marR="0" rtl="0" algn="l">
              <a:lnSpc>
                <a:spcPct val="100000"/>
              </a:lnSpc>
              <a:spcBef>
                <a:spcPts val="720"/>
              </a:spcBef>
              <a:spcAft>
                <a:spcPts val="0"/>
              </a:spcAft>
              <a:buClr>
                <a:schemeClr val="accent1"/>
              </a:buClr>
              <a:buSzPts val="2880"/>
              <a:buFont typeface="Noto Sans Symbols"/>
              <a:buNone/>
            </a:pPr>
            <a:r>
              <a:rPr b="0" i="0" lang="en-US" sz="3600" u="none">
                <a:solidFill>
                  <a:schemeClr val="lt1"/>
                </a:solidFill>
                <a:latin typeface="Arial"/>
                <a:ea typeface="Arial"/>
                <a:cs typeface="Arial"/>
                <a:sym typeface="Arial"/>
              </a:rPr>
              <a:t>Memoria RAM </a:t>
            </a:r>
            <a:r>
              <a:rPr b="0" i="0" lang="en-US" sz="3200" u="none">
                <a:solidFill>
                  <a:schemeClr val="lt1"/>
                </a:solidFill>
                <a:latin typeface="Arial"/>
                <a:ea typeface="Arial"/>
                <a:cs typeface="Arial"/>
                <a:sym typeface="Arial"/>
              </a:rPr>
              <a:t>(Random Access Memory)</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 Memoria de lectura y escritura</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Almacena datos y programas en proceso</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Memoria temporal</a:t>
            </a:r>
            <a:endParaRPr/>
          </a:p>
          <a:p>
            <a:pPr indent="-382587" lvl="0" marL="419100" marR="0" rtl="0" algn="l">
              <a:lnSpc>
                <a:spcPct val="100000"/>
              </a:lnSpc>
              <a:spcBef>
                <a:spcPts val="720"/>
              </a:spcBef>
              <a:spcAft>
                <a:spcPts val="0"/>
              </a:spcAft>
              <a:buClr>
                <a:schemeClr val="accent1"/>
              </a:buClr>
              <a:buSzPts val="2880"/>
              <a:buFont typeface="Noto Sans Symbols"/>
              <a:buNone/>
            </a:pPr>
            <a:r>
              <a:t/>
            </a:r>
            <a:endParaRPr b="0" i="0" sz="3600" u="none">
              <a:solidFill>
                <a:schemeClr val="lt1"/>
              </a:solidFill>
              <a:latin typeface="Arial"/>
              <a:ea typeface="Arial"/>
              <a:cs typeface="Arial"/>
              <a:sym typeface="Arial"/>
            </a:endParaRPr>
          </a:p>
          <a:p>
            <a:pPr indent="-199708" lvl="0" marL="419100" marR="0" rtl="0" algn="l">
              <a:spcBef>
                <a:spcPts val="720"/>
              </a:spcBef>
              <a:spcAft>
                <a:spcPts val="0"/>
              </a:spcAft>
              <a:buClr>
                <a:schemeClr val="accent1"/>
              </a:buClr>
              <a:buSzPts val="2880"/>
              <a:buFont typeface="Noto Sans Symbols"/>
              <a:buNone/>
            </a:pPr>
            <a:r>
              <a:t/>
            </a:r>
            <a:endParaRPr b="0" i="0" sz="3600" u="non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603250" y="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Libre Franklin"/>
              <a:buNone/>
            </a:pPr>
            <a:r>
              <a:rPr b="0" i="0" lang="en-US" sz="4600" u="none">
                <a:solidFill>
                  <a:schemeClr val="lt1"/>
                </a:solidFill>
                <a:latin typeface="Libre Franklin"/>
                <a:ea typeface="Libre Franklin"/>
                <a:cs typeface="Libre Franklin"/>
                <a:sym typeface="Libre Franklin"/>
              </a:rPr>
              <a:t>Memoria RAM</a:t>
            </a:r>
            <a:endParaRPr/>
          </a:p>
        </p:txBody>
      </p:sp>
      <p:sp>
        <p:nvSpPr>
          <p:cNvPr id="374" name="Google Shape;374;p50"/>
          <p:cNvSpPr txBox="1"/>
          <p:nvPr>
            <p:ph idx="1" type="body"/>
          </p:nvPr>
        </p:nvSpPr>
        <p:spPr>
          <a:xfrm>
            <a:off x="301625" y="1052512"/>
            <a:ext cx="8842375" cy="2089150"/>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400"/>
              <a:buFont typeface="Noto Sans Symbols"/>
              <a:buNone/>
            </a:pPr>
            <a:r>
              <a:rPr b="0" i="0" lang="en-US" sz="3000" u="none">
                <a:solidFill>
                  <a:schemeClr val="lt1"/>
                </a:solidFill>
                <a:latin typeface="Arial"/>
                <a:ea typeface="Arial"/>
                <a:cs typeface="Arial"/>
                <a:sym typeface="Arial"/>
              </a:rPr>
              <a:t>   </a:t>
            </a:r>
            <a:r>
              <a:rPr b="0" i="0" lang="en-US" sz="2800" u="none">
                <a:solidFill>
                  <a:schemeClr val="lt1"/>
                </a:solidFill>
                <a:latin typeface="Arial"/>
                <a:ea typeface="Arial"/>
                <a:cs typeface="Arial"/>
                <a:sym typeface="Arial"/>
              </a:rPr>
              <a:t>Todos los programas y datos son transferidos a la memoria RAM, desde un dispositivo de entrada o desde almacenamiento secundario, antes de ser ejecutados o procesados.</a:t>
            </a:r>
            <a:endParaRPr/>
          </a:p>
        </p:txBody>
      </p:sp>
      <p:sp>
        <p:nvSpPr>
          <p:cNvPr id="375" name="Google Shape;375;p50"/>
          <p:cNvSpPr txBox="1"/>
          <p:nvPr/>
        </p:nvSpPr>
        <p:spPr>
          <a:xfrm>
            <a:off x="900112" y="3141662"/>
            <a:ext cx="2519362" cy="792162"/>
          </a:xfrm>
          <a:prstGeom prst="rect">
            <a:avLst/>
          </a:prstGeom>
          <a:solidFill>
            <a:schemeClr val="accent1"/>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76" name="Google Shape;376;p50"/>
          <p:cNvSpPr txBox="1"/>
          <p:nvPr/>
        </p:nvSpPr>
        <p:spPr>
          <a:xfrm>
            <a:off x="1187450" y="3213100"/>
            <a:ext cx="2160587"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Dispositivos entrada / salida</a:t>
            </a:r>
            <a:endParaRPr/>
          </a:p>
        </p:txBody>
      </p:sp>
      <p:sp>
        <p:nvSpPr>
          <p:cNvPr id="377" name="Google Shape;377;p50"/>
          <p:cNvSpPr txBox="1"/>
          <p:nvPr/>
        </p:nvSpPr>
        <p:spPr>
          <a:xfrm>
            <a:off x="5651500" y="3068637"/>
            <a:ext cx="2519362" cy="865187"/>
          </a:xfrm>
          <a:prstGeom prst="rect">
            <a:avLst/>
          </a:prstGeom>
          <a:solidFill>
            <a:schemeClr val="accent1"/>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78" name="Google Shape;378;p50"/>
          <p:cNvSpPr txBox="1"/>
          <p:nvPr/>
        </p:nvSpPr>
        <p:spPr>
          <a:xfrm>
            <a:off x="5435600" y="3068637"/>
            <a:ext cx="2879725" cy="915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Dispositivos de almacenamiento secundario</a:t>
            </a:r>
            <a:endParaRPr/>
          </a:p>
        </p:txBody>
      </p:sp>
      <p:sp>
        <p:nvSpPr>
          <p:cNvPr id="379" name="Google Shape;379;p50"/>
          <p:cNvSpPr txBox="1"/>
          <p:nvPr/>
        </p:nvSpPr>
        <p:spPr>
          <a:xfrm>
            <a:off x="3203575" y="4724400"/>
            <a:ext cx="237648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80" name="Google Shape;380;p50"/>
          <p:cNvSpPr txBox="1"/>
          <p:nvPr/>
        </p:nvSpPr>
        <p:spPr>
          <a:xfrm>
            <a:off x="2916237" y="4581525"/>
            <a:ext cx="3240087" cy="576262"/>
          </a:xfrm>
          <a:prstGeom prst="rect">
            <a:avLst/>
          </a:prstGeom>
          <a:solidFill>
            <a:schemeClr val="lt2"/>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81" name="Google Shape;381;p50"/>
          <p:cNvSpPr txBox="1"/>
          <p:nvPr/>
        </p:nvSpPr>
        <p:spPr>
          <a:xfrm>
            <a:off x="3492500" y="4724400"/>
            <a:ext cx="27368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1800"/>
              <a:buFont typeface="Tahoma"/>
              <a:buNone/>
            </a:pPr>
            <a:r>
              <a:rPr b="1" i="0" lang="en-US" sz="1800" u="none">
                <a:solidFill>
                  <a:srgbClr val="FF0066"/>
                </a:solidFill>
                <a:latin typeface="Tahoma"/>
                <a:ea typeface="Tahoma"/>
                <a:cs typeface="Tahoma"/>
                <a:sym typeface="Tahoma"/>
              </a:rPr>
              <a:t>Memoria RAM</a:t>
            </a:r>
            <a:endParaRPr/>
          </a:p>
        </p:txBody>
      </p:sp>
      <p:sp>
        <p:nvSpPr>
          <p:cNvPr id="382" name="Google Shape;382;p50"/>
          <p:cNvSpPr txBox="1"/>
          <p:nvPr/>
        </p:nvSpPr>
        <p:spPr>
          <a:xfrm>
            <a:off x="3635375" y="5805487"/>
            <a:ext cx="1655762" cy="790575"/>
          </a:xfrm>
          <a:prstGeom prst="rect">
            <a:avLst/>
          </a:prstGeom>
          <a:solidFill>
            <a:schemeClr val="folHlink"/>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83" name="Google Shape;383;p50"/>
          <p:cNvSpPr txBox="1"/>
          <p:nvPr/>
        </p:nvSpPr>
        <p:spPr>
          <a:xfrm>
            <a:off x="3851275" y="5876925"/>
            <a:ext cx="13684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Procesador</a:t>
            </a:r>
            <a:endParaRPr/>
          </a:p>
        </p:txBody>
      </p:sp>
      <p:sp>
        <p:nvSpPr>
          <p:cNvPr id="384" name="Google Shape;384;p50"/>
          <p:cNvSpPr/>
          <p:nvPr/>
        </p:nvSpPr>
        <p:spPr>
          <a:xfrm>
            <a:off x="2484437" y="4005262"/>
            <a:ext cx="1223962" cy="431800"/>
          </a:xfrm>
          <a:prstGeom prst="downArrow">
            <a:avLst>
              <a:gd fmla="val 50000" name="adj1"/>
              <a:gd fmla="val 50000" name="adj2"/>
            </a:avLst>
          </a:prstGeom>
          <a:solidFill>
            <a:srgbClr val="CCFFFF"/>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85" name="Google Shape;385;p50"/>
          <p:cNvSpPr/>
          <p:nvPr/>
        </p:nvSpPr>
        <p:spPr>
          <a:xfrm>
            <a:off x="5219700" y="4005262"/>
            <a:ext cx="1223962" cy="431800"/>
          </a:xfrm>
          <a:prstGeom prst="downArrow">
            <a:avLst>
              <a:gd fmla="val 50000" name="adj1"/>
              <a:gd fmla="val 50000" name="adj2"/>
            </a:avLst>
          </a:prstGeom>
          <a:solidFill>
            <a:srgbClr val="CCFFFF"/>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86" name="Google Shape;386;p50"/>
          <p:cNvSpPr/>
          <p:nvPr/>
        </p:nvSpPr>
        <p:spPr>
          <a:xfrm>
            <a:off x="3924300" y="5300662"/>
            <a:ext cx="1223962" cy="431800"/>
          </a:xfrm>
          <a:prstGeom prst="downArrow">
            <a:avLst>
              <a:gd fmla="val 50000" name="adj1"/>
              <a:gd fmla="val 50000" name="adj2"/>
            </a:avLst>
          </a:prstGeom>
          <a:solidFill>
            <a:srgbClr val="CCFFFF"/>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800"/>
              <a:buFont typeface="Arial"/>
              <a:buNone/>
            </a:pPr>
            <a:r>
              <a:rPr b="0" i="0" lang="en-US" sz="4800" u="none">
                <a:solidFill>
                  <a:schemeClr val="lt1"/>
                </a:solidFill>
                <a:latin typeface="Arial"/>
                <a:ea typeface="Arial"/>
                <a:cs typeface="Arial"/>
                <a:sym typeface="Arial"/>
              </a:rPr>
              <a:t>Informática</a:t>
            </a:r>
            <a:endParaRPr/>
          </a:p>
        </p:txBody>
      </p:sp>
      <p:sp>
        <p:nvSpPr>
          <p:cNvPr id="167" name="Google Shape;167;p24"/>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400"/>
              <a:buFont typeface="Noto Sans Symbols"/>
              <a:buNone/>
            </a:pPr>
            <a:r>
              <a:rPr b="0" i="0" lang="en-US" sz="3000" u="none" cap="none" strike="noStrike">
                <a:solidFill>
                  <a:schemeClr val="lt1"/>
                </a:solidFill>
                <a:latin typeface="Arial"/>
                <a:ea typeface="Arial"/>
                <a:cs typeface="Arial"/>
                <a:sym typeface="Arial"/>
              </a:rPr>
              <a:t>   Ciencia que estudia el procesamiento automático de la información.</a:t>
            </a:r>
            <a:endParaRPr/>
          </a:p>
          <a:p>
            <a:pPr indent="-382587" lvl="0" marL="419100" marR="0" rtl="0" algn="l">
              <a:lnSpc>
                <a:spcPct val="100000"/>
              </a:lnSpc>
              <a:spcBef>
                <a:spcPts val="600"/>
              </a:spcBef>
              <a:spcAft>
                <a:spcPts val="0"/>
              </a:spcAft>
              <a:buClr>
                <a:schemeClr val="accent1"/>
              </a:buClr>
              <a:buSzPts val="2400"/>
              <a:buFont typeface="Noto Sans Symbols"/>
              <a:buNone/>
            </a:pPr>
            <a:r>
              <a:t/>
            </a:r>
            <a:endParaRPr b="0" i="0" sz="3000" u="none" cap="none" strike="noStrike">
              <a:solidFill>
                <a:schemeClr val="lt1"/>
              </a:solidFill>
              <a:latin typeface="Arial"/>
              <a:ea typeface="Arial"/>
              <a:cs typeface="Arial"/>
              <a:sym typeface="Arial"/>
            </a:endParaRPr>
          </a:p>
          <a:p>
            <a:pPr indent="-382587" lvl="0" marL="419100" marR="0" rtl="0" algn="l">
              <a:lnSpc>
                <a:spcPct val="100000"/>
              </a:lnSpc>
              <a:spcBef>
                <a:spcPts val="600"/>
              </a:spcBef>
              <a:spcAft>
                <a:spcPts val="0"/>
              </a:spcAft>
              <a:buClr>
                <a:schemeClr val="accent1"/>
              </a:buClr>
              <a:buSzPts val="2400"/>
              <a:buFont typeface="Noto Sans Symbols"/>
              <a:buNone/>
            </a:pPr>
            <a:r>
              <a:rPr b="0" i="0" lang="en-US" sz="3000" u="none" cap="none" strike="noStrike">
                <a:solidFill>
                  <a:schemeClr val="lt1"/>
                </a:solidFill>
                <a:latin typeface="Arial"/>
                <a:ea typeface="Arial"/>
                <a:cs typeface="Arial"/>
                <a:sym typeface="Arial"/>
              </a:rPr>
              <a:t>   Este término surge en Francia</a:t>
            </a:r>
            <a:endParaRPr/>
          </a:p>
          <a:p>
            <a:pPr indent="-382587" lvl="0" marL="419100" marR="0" rtl="0" algn="l">
              <a:lnSpc>
                <a:spcPct val="100000"/>
              </a:lnSpc>
              <a:spcBef>
                <a:spcPts val="600"/>
              </a:spcBef>
              <a:spcAft>
                <a:spcPts val="0"/>
              </a:spcAft>
              <a:buClr>
                <a:schemeClr val="accent1"/>
              </a:buClr>
              <a:buSzPts val="2400"/>
              <a:buFont typeface="Noto Sans Symbols"/>
              <a:buNone/>
            </a:pPr>
            <a:r>
              <a:rPr b="0" i="0" lang="en-US" sz="3000" u="none" cap="none" strike="noStrike">
                <a:solidFill>
                  <a:schemeClr val="lt1"/>
                </a:solidFill>
                <a:latin typeface="Arial"/>
                <a:ea typeface="Arial"/>
                <a:cs typeface="Arial"/>
                <a:sym typeface="Arial"/>
              </a:rPr>
              <a:t>   en el año 1962.</a:t>
            </a:r>
            <a:endParaRPr/>
          </a:p>
          <a:p>
            <a:pPr indent="-382587" lvl="0" marL="419100" marR="0" rtl="0" algn="l">
              <a:lnSpc>
                <a:spcPct val="100000"/>
              </a:lnSpc>
              <a:spcBef>
                <a:spcPts val="600"/>
              </a:spcBef>
              <a:spcAft>
                <a:spcPts val="0"/>
              </a:spcAft>
              <a:buClr>
                <a:schemeClr val="accent1"/>
              </a:buClr>
              <a:buSzPts val="2400"/>
              <a:buFont typeface="Noto Sans Symbols"/>
              <a:buNone/>
            </a:pPr>
            <a:r>
              <a:rPr b="0" i="0" lang="en-US" sz="3000" u="none" cap="none" strike="noStrike">
                <a:solidFill>
                  <a:schemeClr val="lt1"/>
                </a:solidFill>
                <a:latin typeface="Arial"/>
                <a:ea typeface="Arial"/>
                <a:cs typeface="Arial"/>
                <a:sym typeface="Arial"/>
              </a:rPr>
              <a:t>   En países  anglosajones se usa  “Ciencias de la Computación”   (Computer Science)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Arial"/>
              <a:buNone/>
            </a:pPr>
            <a:r>
              <a:rPr b="0" i="0" lang="en-US" sz="4600" u="none">
                <a:solidFill>
                  <a:schemeClr val="lt1"/>
                </a:solidFill>
                <a:latin typeface="Arial"/>
                <a:ea typeface="Arial"/>
                <a:cs typeface="Arial"/>
                <a:sym typeface="Arial"/>
              </a:rPr>
              <a:t>Unidades de Memoria</a:t>
            </a:r>
            <a:endParaRPr/>
          </a:p>
        </p:txBody>
      </p:sp>
      <p:sp>
        <p:nvSpPr>
          <p:cNvPr id="392" name="Google Shape;392;p51"/>
          <p:cNvSpPr txBox="1"/>
          <p:nvPr>
            <p:ph idx="1" type="body"/>
          </p:nvPr>
        </p:nvSpPr>
        <p:spPr>
          <a:xfrm>
            <a:off x="457200" y="1600200"/>
            <a:ext cx="7467600" cy="4525962"/>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1920"/>
              <a:buFont typeface="Noto Sans Symbols"/>
              <a:buChar char="⦿"/>
            </a:pPr>
            <a:r>
              <a:rPr b="1" i="0" lang="en-US" sz="2400" u="none">
                <a:solidFill>
                  <a:schemeClr val="lt1"/>
                </a:solidFill>
                <a:latin typeface="Arial"/>
                <a:ea typeface="Arial"/>
                <a:cs typeface="Arial"/>
                <a:sym typeface="Arial"/>
              </a:rPr>
              <a:t>Bit  =&gt; menor cantidad que puede almacenarse. Dígito binario 0  ó  1</a:t>
            </a:r>
            <a:endParaRPr/>
          </a:p>
          <a:p>
            <a:pPr indent="-260666" lvl="0" marL="419100" marR="0" rtl="0" algn="l">
              <a:lnSpc>
                <a:spcPct val="100000"/>
              </a:lnSpc>
              <a:spcBef>
                <a:spcPts val="480"/>
              </a:spcBef>
              <a:spcAft>
                <a:spcPts val="0"/>
              </a:spcAft>
              <a:buClr>
                <a:schemeClr val="accent1"/>
              </a:buClr>
              <a:buSzPts val="1920"/>
              <a:buFont typeface="Noto Sans Symbols"/>
              <a:buNone/>
            </a:pPr>
            <a:r>
              <a:t/>
            </a:r>
            <a:endParaRPr b="1" i="0" sz="2400" u="none">
              <a:solidFill>
                <a:schemeClr val="lt1"/>
              </a:solidFill>
              <a:latin typeface="Arial"/>
              <a:ea typeface="Arial"/>
              <a:cs typeface="Arial"/>
              <a:sym typeface="Arial"/>
            </a:endParaRPr>
          </a:p>
          <a:p>
            <a:pPr indent="-382587" lvl="0" marL="419100" marR="0" rtl="0" algn="l">
              <a:lnSpc>
                <a:spcPct val="100000"/>
              </a:lnSpc>
              <a:spcBef>
                <a:spcPts val="480"/>
              </a:spcBef>
              <a:spcAft>
                <a:spcPts val="0"/>
              </a:spcAft>
              <a:buClr>
                <a:schemeClr val="accent1"/>
              </a:buClr>
              <a:buSzPts val="1920"/>
              <a:buFont typeface="Noto Sans Symbols"/>
              <a:buChar char="⦿"/>
            </a:pPr>
            <a:r>
              <a:rPr b="1" i="0" lang="en-US" sz="2400" u="none">
                <a:solidFill>
                  <a:schemeClr val="lt1"/>
                </a:solidFill>
                <a:latin typeface="Arial"/>
                <a:ea typeface="Arial"/>
                <a:cs typeface="Arial"/>
                <a:sym typeface="Arial"/>
              </a:rPr>
              <a:t>Byte  =&gt;  8 bits. Almacena un carácter.</a:t>
            </a:r>
            <a:endParaRPr/>
          </a:p>
          <a:p>
            <a:pPr indent="-382587" lvl="0" marL="419100" marR="0" rtl="0" algn="l">
              <a:lnSpc>
                <a:spcPct val="100000"/>
              </a:lnSpc>
              <a:spcBef>
                <a:spcPts val="480"/>
              </a:spcBef>
              <a:spcAft>
                <a:spcPts val="0"/>
              </a:spcAft>
              <a:buClr>
                <a:schemeClr val="accent1"/>
              </a:buClr>
              <a:buSzPts val="1920"/>
              <a:buFont typeface="Noto Sans Symbols"/>
              <a:buNone/>
            </a:pPr>
            <a:r>
              <a:t/>
            </a:r>
            <a:endParaRPr b="1" i="0" sz="2400" u="none">
              <a:solidFill>
                <a:schemeClr val="lt1"/>
              </a:solidFill>
              <a:latin typeface="Arial"/>
              <a:ea typeface="Arial"/>
              <a:cs typeface="Arial"/>
              <a:sym typeface="Arial"/>
            </a:endParaRPr>
          </a:p>
          <a:p>
            <a:pPr indent="-382587" lvl="0" marL="419100" marR="0" rtl="0" algn="l">
              <a:lnSpc>
                <a:spcPct val="100000"/>
              </a:lnSpc>
              <a:spcBef>
                <a:spcPts val="480"/>
              </a:spcBef>
              <a:spcAft>
                <a:spcPts val="0"/>
              </a:spcAft>
              <a:buClr>
                <a:schemeClr val="accent1"/>
              </a:buClr>
              <a:buSzPts val="1920"/>
              <a:buFont typeface="Noto Sans Symbols"/>
              <a:buChar char="⦿"/>
            </a:pPr>
            <a:r>
              <a:rPr b="1" i="0" lang="en-US" sz="2400" u="none">
                <a:solidFill>
                  <a:schemeClr val="lt1"/>
                </a:solidFill>
                <a:latin typeface="Arial"/>
                <a:ea typeface="Arial"/>
                <a:cs typeface="Arial"/>
                <a:sym typeface="Arial"/>
              </a:rPr>
              <a:t>Kilobyte  (KB)  =&gt; 1024 bytes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1" i="0" lang="en-US" sz="2400" u="none">
                <a:solidFill>
                  <a:schemeClr val="lt1"/>
                </a:solidFill>
                <a:latin typeface="Arial"/>
                <a:ea typeface="Arial"/>
                <a:cs typeface="Arial"/>
                <a:sym typeface="Arial"/>
              </a:rPr>
              <a:t>Megabyte  (MB) =&gt;  1024 KB</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1" i="0" lang="en-US" sz="2400" u="none">
                <a:solidFill>
                  <a:schemeClr val="lt1"/>
                </a:solidFill>
                <a:latin typeface="Arial"/>
                <a:ea typeface="Arial"/>
                <a:cs typeface="Arial"/>
                <a:sym typeface="Arial"/>
              </a:rPr>
              <a:t>Gigabyte (GB) =&gt; 1024 MB</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1" i="0" lang="en-US" sz="2400" u="none">
                <a:solidFill>
                  <a:schemeClr val="lt1"/>
                </a:solidFill>
                <a:latin typeface="Arial"/>
                <a:ea typeface="Arial"/>
                <a:cs typeface="Arial"/>
                <a:sym typeface="Arial"/>
              </a:rPr>
              <a:t>Terabyte (TB) =&gt; 1024 GB</a:t>
            </a:r>
            <a:endParaRPr/>
          </a:p>
          <a:p>
            <a:pPr indent="-260668" lvl="0" marL="419100" marR="0" rtl="0" algn="l">
              <a:spcBef>
                <a:spcPts val="480"/>
              </a:spcBef>
              <a:spcAft>
                <a:spcPts val="0"/>
              </a:spcAft>
              <a:buClr>
                <a:schemeClr val="accent1"/>
              </a:buClr>
              <a:buSzPts val="1920"/>
              <a:buFont typeface="Noto Sans Symbols"/>
              <a:buNone/>
            </a:pPr>
            <a:r>
              <a:t/>
            </a:r>
            <a:endParaRPr b="1" i="0" sz="2400" u="non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2"/>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Libre Franklin"/>
              <a:buNone/>
            </a:pPr>
            <a:r>
              <a:rPr b="0" i="0" lang="en-US" sz="4600" u="none">
                <a:solidFill>
                  <a:schemeClr val="lt1"/>
                </a:solidFill>
                <a:latin typeface="Libre Franklin"/>
                <a:ea typeface="Libre Franklin"/>
                <a:cs typeface="Libre Franklin"/>
                <a:sym typeface="Libre Franklin"/>
              </a:rPr>
              <a:t>Memoria RAM</a:t>
            </a:r>
            <a:endParaRPr/>
          </a:p>
        </p:txBody>
      </p:sp>
      <p:sp>
        <p:nvSpPr>
          <p:cNvPr id="398" name="Google Shape;398;p52"/>
          <p:cNvSpPr txBox="1"/>
          <p:nvPr>
            <p:ph idx="1" type="body"/>
          </p:nvPr>
        </p:nvSpPr>
        <p:spPr>
          <a:xfrm>
            <a:off x="323850" y="2359025"/>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SzPts val="2240"/>
              <a:buNone/>
            </a:pPr>
            <a:r>
              <a:rPr b="0" i="0" lang="en-US" sz="2800" u="none">
                <a:solidFill>
                  <a:schemeClr val="lt1"/>
                </a:solidFill>
                <a:latin typeface="Arial"/>
                <a:ea typeface="Arial"/>
                <a:cs typeface="Arial"/>
                <a:sym typeface="Arial"/>
              </a:rPr>
              <a:t>   Puede imaginarse como un conjunto de casillas, cada una de las cuales tiene una dirección</a:t>
            </a:r>
            <a:endParaRPr/>
          </a:p>
        </p:txBody>
      </p:sp>
      <p:graphicFrame>
        <p:nvGraphicFramePr>
          <p:cNvPr id="399" name="Google Shape;399;p52"/>
          <p:cNvGraphicFramePr/>
          <p:nvPr/>
        </p:nvGraphicFramePr>
        <p:xfrm>
          <a:off x="5651500" y="1600200"/>
          <a:ext cx="3000000" cy="3000000"/>
        </p:xfrm>
        <a:graphic>
          <a:graphicData uri="http://schemas.openxmlformats.org/drawingml/2006/table">
            <a:tbl>
              <a:tblPr>
                <a:noFill/>
                <a:tableStyleId>{7A2E81B4-7F3A-4DA6-A458-E84540CC6361}</a:tableStyleId>
              </a:tblPr>
              <a:tblGrid>
                <a:gridCol w="792150"/>
                <a:gridCol w="2398700"/>
              </a:tblGrid>
              <a:tr h="750875">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00011011</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47700">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00101000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50875">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10000010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50875">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11100001</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47700">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50875">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999</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800"/>
                        <a:buFont typeface="Tahoma"/>
                        <a:buNone/>
                      </a:pPr>
                      <a:r>
                        <a:rPr b="0" i="0" lang="en-US" sz="2800" u="none" cap="none" strike="noStrike">
                          <a:solidFill>
                            <a:schemeClr val="lt1"/>
                          </a:solidFill>
                          <a:latin typeface="Tahoma"/>
                          <a:ea typeface="Tahoma"/>
                          <a:cs typeface="Tahoma"/>
                          <a:sym typeface="Tahoma"/>
                        </a:rPr>
                        <a:t>00000001</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Libre Franklin"/>
              <a:buNone/>
            </a:pPr>
            <a:r>
              <a:rPr b="0" i="0" lang="en-US" sz="4600" u="none">
                <a:solidFill>
                  <a:schemeClr val="lt1"/>
                </a:solidFill>
                <a:latin typeface="Libre Franklin"/>
                <a:ea typeface="Libre Franklin"/>
                <a:cs typeface="Libre Franklin"/>
                <a:sym typeface="Libre Franklin"/>
              </a:rPr>
              <a:t>Memoria RAM</a:t>
            </a:r>
            <a:endParaRPr/>
          </a:p>
        </p:txBody>
      </p:sp>
      <p:pic>
        <p:nvPicPr>
          <p:cNvPr id="405" name="Google Shape;405;p53"/>
          <p:cNvPicPr preferRelativeResize="0"/>
          <p:nvPr>
            <p:ph idx="1" type="body"/>
          </p:nvPr>
        </p:nvPicPr>
        <p:blipFill rotWithShape="1">
          <a:blip r:embed="rId3">
            <a:alphaModFix/>
          </a:blip>
          <a:srcRect b="0" l="0" r="0" t="0"/>
          <a:stretch/>
        </p:blipFill>
        <p:spPr>
          <a:xfrm>
            <a:off x="468312" y="1557337"/>
            <a:ext cx="7497762" cy="50244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323850" y="404812"/>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Arial"/>
              <a:buNone/>
            </a:pPr>
            <a:r>
              <a:rPr b="0" i="0" lang="en-US" sz="4600" u="none">
                <a:solidFill>
                  <a:schemeClr val="lt1"/>
                </a:solidFill>
                <a:latin typeface="Arial"/>
                <a:ea typeface="Arial"/>
                <a:cs typeface="Arial"/>
                <a:sym typeface="Arial"/>
              </a:rPr>
              <a:t>Memoria ROM</a:t>
            </a:r>
            <a:endParaRPr/>
          </a:p>
        </p:txBody>
      </p:sp>
      <p:sp>
        <p:nvSpPr>
          <p:cNvPr id="411" name="Google Shape;411;p54"/>
          <p:cNvSpPr txBox="1"/>
          <p:nvPr>
            <p:ph idx="1" type="body"/>
          </p:nvPr>
        </p:nvSpPr>
        <p:spPr>
          <a:xfrm>
            <a:off x="1042987" y="1916112"/>
            <a:ext cx="7439025" cy="4498975"/>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080"/>
              <a:buFont typeface="Noto Sans Symbols"/>
              <a:buNone/>
            </a:pPr>
            <a:r>
              <a:rPr b="0" i="0" lang="en-US" sz="2600" u="none">
                <a:solidFill>
                  <a:schemeClr val="lt1"/>
                </a:solidFill>
                <a:latin typeface="Arial"/>
                <a:ea typeface="Arial"/>
                <a:cs typeface="Arial"/>
                <a:sym typeface="Arial"/>
              </a:rPr>
              <a:t>Read Only Memory</a:t>
            </a:r>
            <a:endParaRPr/>
          </a:p>
          <a:p>
            <a:pPr indent="-382587" lvl="0" marL="419100" marR="0" rtl="0" algn="l">
              <a:lnSpc>
                <a:spcPct val="100000"/>
              </a:lnSpc>
              <a:spcBef>
                <a:spcPts val="520"/>
              </a:spcBef>
              <a:spcAft>
                <a:spcPts val="0"/>
              </a:spcAft>
              <a:buClr>
                <a:schemeClr val="accent1"/>
              </a:buClr>
              <a:buSzPts val="2080"/>
              <a:buFont typeface="Noto Sans Symbols"/>
              <a:buNone/>
            </a:pPr>
            <a:r>
              <a:t/>
            </a:r>
            <a:endParaRPr b="0" i="0" sz="2600" u="none">
              <a:solidFill>
                <a:schemeClr val="lt1"/>
              </a:solidFill>
              <a:latin typeface="Arial"/>
              <a:ea typeface="Arial"/>
              <a:cs typeface="Arial"/>
              <a:sym typeface="Arial"/>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Programas e información necesarios para la computadora</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Instrucciones básicas de arranque</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No puede ser modificada</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Permanente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5"/>
          <p:cNvSpPr txBox="1"/>
          <p:nvPr>
            <p:ph type="title"/>
          </p:nvPr>
        </p:nvSpPr>
        <p:spPr>
          <a:xfrm>
            <a:off x="395287" y="549275"/>
            <a:ext cx="7772400" cy="13335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000"/>
              <a:buFont typeface="Arial"/>
              <a:buNone/>
            </a:pPr>
            <a:r>
              <a:rPr b="0" i="0" lang="en-US" sz="4000" u="none">
                <a:solidFill>
                  <a:schemeClr val="lt1"/>
                </a:solidFill>
                <a:latin typeface="Arial"/>
                <a:ea typeface="Arial"/>
                <a:cs typeface="Arial"/>
                <a:sym typeface="Arial"/>
              </a:rPr>
              <a:t>Dispositivos de Almacenamiento Secundario</a:t>
            </a:r>
            <a:endParaRPr/>
          </a:p>
        </p:txBody>
      </p:sp>
      <p:sp>
        <p:nvSpPr>
          <p:cNvPr id="417" name="Google Shape;417;p55"/>
          <p:cNvSpPr txBox="1"/>
          <p:nvPr>
            <p:ph idx="1" type="body"/>
          </p:nvPr>
        </p:nvSpPr>
        <p:spPr>
          <a:xfrm>
            <a:off x="827087" y="2060575"/>
            <a:ext cx="8540750" cy="4498975"/>
          </a:xfrm>
          <a:prstGeom prst="rect">
            <a:avLst/>
          </a:prstGeom>
          <a:noFill/>
          <a:ln>
            <a:noFill/>
          </a:ln>
        </p:spPr>
        <p:txBody>
          <a:bodyPr anchorCtr="0" anchor="t" bIns="45700" lIns="91425" spcFirstLastPara="1" rIns="91425" wrap="square" tIns="45700">
            <a:noAutofit/>
          </a:bodyPr>
          <a:lstStyle/>
          <a:p>
            <a:pPr indent="-382587" lvl="0" marL="419100" marR="0" rtl="0" algn="l">
              <a:lnSpc>
                <a:spcPct val="100000"/>
              </a:lnSpc>
              <a:spcBef>
                <a:spcPts val="0"/>
              </a:spcBef>
              <a:spcAft>
                <a:spcPts val="0"/>
              </a:spcAft>
              <a:buClr>
                <a:schemeClr val="accent1"/>
              </a:buClr>
              <a:buSzPts val="2400"/>
              <a:buFont typeface="Noto Sans Symbols"/>
              <a:buNone/>
            </a:pPr>
            <a:r>
              <a:rPr b="0" i="0" lang="en-US" sz="3000" u="none">
                <a:solidFill>
                  <a:schemeClr val="lt1"/>
                </a:solidFill>
                <a:latin typeface="Arial"/>
                <a:ea typeface="Arial"/>
                <a:cs typeface="Arial"/>
                <a:sym typeface="Arial"/>
              </a:rPr>
              <a:t>Medio de almacenamiento definitivo.</a:t>
            </a:r>
            <a:endParaRPr/>
          </a:p>
          <a:p>
            <a:pPr indent="-382587" lvl="0" marL="419100" marR="0" rtl="0" algn="l">
              <a:lnSpc>
                <a:spcPct val="100000"/>
              </a:lnSpc>
              <a:spcBef>
                <a:spcPts val="600"/>
              </a:spcBef>
              <a:spcAft>
                <a:spcPts val="0"/>
              </a:spcAft>
              <a:buClr>
                <a:schemeClr val="accent1"/>
              </a:buClr>
              <a:buSzPts val="2400"/>
              <a:buFont typeface="Noto Sans Symbols"/>
              <a:buNone/>
            </a:pPr>
            <a:r>
              <a:rPr b="0" i="0" lang="en-US" sz="3000" u="none">
                <a:solidFill>
                  <a:schemeClr val="lt1"/>
                </a:solidFill>
                <a:latin typeface="Arial"/>
                <a:ea typeface="Arial"/>
                <a:cs typeface="Arial"/>
                <a:sym typeface="Arial"/>
              </a:rPr>
              <a:t>Algunos  son:</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Discos flexibles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Discos Duros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Cintas magnéticas</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Discos Compactos (CD)</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DVD</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Pendrive</a:t>
            </a:r>
            <a:endParaRPr/>
          </a:p>
          <a:p>
            <a:pPr indent="-382587" lvl="0" marL="419100" marR="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Discos Solidos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1219200" y="228600"/>
            <a:ext cx="7772400" cy="13335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0" i="0" lang="en-US" sz="4100" u="none">
                <a:solidFill>
                  <a:schemeClr val="lt1"/>
                </a:solidFill>
                <a:latin typeface="Arial"/>
                <a:ea typeface="Arial"/>
                <a:cs typeface="Arial"/>
                <a:sym typeface="Arial"/>
              </a:rPr>
              <a:t>Dispositivos de Almacenamiento Secundario</a:t>
            </a:r>
            <a:endParaRPr/>
          </a:p>
        </p:txBody>
      </p:sp>
      <p:sp>
        <p:nvSpPr>
          <p:cNvPr id="423" name="Google Shape;423;p56"/>
          <p:cNvSpPr txBox="1"/>
          <p:nvPr>
            <p:ph idx="1" type="body"/>
          </p:nvPr>
        </p:nvSpPr>
        <p:spPr>
          <a:xfrm>
            <a:off x="1258887" y="1916112"/>
            <a:ext cx="6791325" cy="4498975"/>
          </a:xfrm>
          <a:prstGeom prst="rect">
            <a:avLst/>
          </a:prstGeom>
          <a:noFill/>
          <a:ln>
            <a:noFill/>
          </a:ln>
        </p:spPr>
        <p:txBody>
          <a:bodyPr anchorCtr="0" anchor="t" bIns="45700" lIns="91425" spcFirstLastPara="1" rIns="91425" wrap="square" tIns="45700">
            <a:noAutofit/>
          </a:bodyPr>
          <a:lstStyle/>
          <a:p>
            <a:pPr indent="-382587" lvl="0" marL="419100" marR="0" rtl="0" algn="ctr">
              <a:lnSpc>
                <a:spcPct val="100000"/>
              </a:lnSpc>
              <a:spcBef>
                <a:spcPts val="0"/>
              </a:spcBef>
              <a:spcAft>
                <a:spcPts val="0"/>
              </a:spcAft>
              <a:buClr>
                <a:schemeClr val="accent1"/>
              </a:buClr>
              <a:buSzPts val="2560"/>
              <a:buFont typeface="Noto Sans Symbols"/>
              <a:buNone/>
            </a:pPr>
            <a:r>
              <a:rPr b="0" i="1" lang="en-US" sz="3200" u="sng">
                <a:solidFill>
                  <a:schemeClr val="lt1"/>
                </a:solidFill>
                <a:latin typeface="Arial"/>
                <a:ea typeface="Arial"/>
                <a:cs typeface="Arial"/>
                <a:sym typeface="Arial"/>
              </a:rPr>
              <a:t>Discos flexibles</a:t>
            </a:r>
            <a:endParaRPr/>
          </a:p>
          <a:p>
            <a:pPr indent="-382587" lvl="0" marL="419100" marR="0" rtl="0" algn="l">
              <a:lnSpc>
                <a:spcPct val="100000"/>
              </a:lnSpc>
              <a:spcBef>
                <a:spcPts val="640"/>
              </a:spcBef>
              <a:spcAft>
                <a:spcPts val="0"/>
              </a:spcAft>
              <a:buClr>
                <a:schemeClr val="accent1"/>
              </a:buClr>
              <a:buSzPts val="2560"/>
              <a:buFont typeface="Noto Sans Symbols"/>
              <a:buNone/>
            </a:pPr>
            <a:r>
              <a:rPr b="0" i="0" lang="en-US" sz="3200" u="none">
                <a:solidFill>
                  <a:schemeClr val="lt1"/>
                </a:solidFill>
                <a:latin typeface="Arial"/>
                <a:ea typeface="Arial"/>
                <a:cs typeface="Arial"/>
                <a:sym typeface="Arial"/>
              </a:rPr>
              <a:t>Tipos:</a:t>
            </a:r>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5 ¼  capacidad de 360 KB (BD) y 740 KB (AD).  En desuso</a:t>
            </a:r>
            <a:endParaRPr/>
          </a:p>
          <a:p>
            <a:pPr indent="-382587" lvl="0" marL="419100" marR="0" rtl="0" algn="l">
              <a:lnSpc>
                <a:spcPct val="100000"/>
              </a:lnSpc>
              <a:spcBef>
                <a:spcPts val="520"/>
              </a:spcBef>
              <a:spcAft>
                <a:spcPts val="0"/>
              </a:spcAft>
              <a:buClr>
                <a:schemeClr val="accent1"/>
              </a:buClr>
              <a:buSzPts val="2080"/>
              <a:buFont typeface="Noto Sans Symbols"/>
              <a:buNone/>
            </a:pPr>
            <a:r>
              <a:t/>
            </a:r>
            <a:endParaRPr b="0" i="0" sz="2600" u="none">
              <a:solidFill>
                <a:schemeClr val="lt1"/>
              </a:solidFill>
              <a:latin typeface="Arial"/>
              <a:ea typeface="Arial"/>
              <a:cs typeface="Arial"/>
              <a:sym typeface="Arial"/>
            </a:endParaRPr>
          </a:p>
          <a:p>
            <a:pPr indent="-382587" lvl="0" marL="419100" marR="0" rtl="0" algn="l">
              <a:lnSpc>
                <a:spcPct val="100000"/>
              </a:lnSpc>
              <a:spcBef>
                <a:spcPts val="520"/>
              </a:spcBef>
              <a:spcAft>
                <a:spcPts val="0"/>
              </a:spcAft>
              <a:buClr>
                <a:schemeClr val="accent1"/>
              </a:buClr>
              <a:buSzPts val="2080"/>
              <a:buFont typeface="Noto Sans Symbols"/>
              <a:buChar char="⦿"/>
            </a:pPr>
            <a:r>
              <a:rPr b="0" i="0" lang="en-US" sz="2600" u="none">
                <a:solidFill>
                  <a:schemeClr val="lt1"/>
                </a:solidFill>
                <a:latin typeface="Arial"/>
                <a:ea typeface="Arial"/>
                <a:cs typeface="Arial"/>
                <a:sym typeface="Arial"/>
              </a:rPr>
              <a:t>3 ½ capacidad de 1.2 MB (BD) y 1.44 MB (AD)</a:t>
            </a:r>
            <a:endParaRPr/>
          </a:p>
          <a:p>
            <a:pPr indent="-250508" lvl="0" marL="419100" marR="0" rtl="0" algn="l">
              <a:spcBef>
                <a:spcPts val="520"/>
              </a:spcBef>
              <a:spcAft>
                <a:spcPts val="0"/>
              </a:spcAft>
              <a:buClr>
                <a:schemeClr val="accent1"/>
              </a:buClr>
              <a:buSzPts val="2080"/>
              <a:buFont typeface="Noto Sans Symbols"/>
              <a:buNone/>
            </a:pPr>
            <a:r>
              <a:t/>
            </a:r>
            <a:endParaRPr b="0" i="0" sz="2600" u="non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7"/>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Arial"/>
              <a:buNone/>
            </a:pPr>
            <a:r>
              <a:rPr b="0" i="0" lang="en-US" sz="3600" u="none">
                <a:solidFill>
                  <a:schemeClr val="lt1"/>
                </a:solidFill>
                <a:latin typeface="Arial"/>
                <a:ea typeface="Arial"/>
                <a:cs typeface="Arial"/>
                <a:sym typeface="Arial"/>
              </a:rPr>
              <a:t>Dispositivos de Almacenamiento Secundario</a:t>
            </a:r>
            <a:endParaRPr/>
          </a:p>
        </p:txBody>
      </p:sp>
      <p:sp>
        <p:nvSpPr>
          <p:cNvPr id="429" name="Google Shape;429;p57"/>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SzPts val="1920"/>
              <a:buNone/>
            </a:pPr>
            <a:r>
              <a:rPr b="0" i="1" lang="en-US" sz="2400" u="sng">
                <a:solidFill>
                  <a:schemeClr val="lt1"/>
                </a:solidFill>
                <a:latin typeface="Arial"/>
                <a:ea typeface="Arial"/>
                <a:cs typeface="Arial"/>
                <a:sym typeface="Arial"/>
              </a:rPr>
              <a:t>Discos Duros</a:t>
            </a:r>
            <a:endParaRPr/>
          </a:p>
          <a:p>
            <a:pPr indent="-382587" lvl="0" marL="419100" rtl="0" algn="l">
              <a:lnSpc>
                <a:spcPct val="100000"/>
              </a:lnSpc>
              <a:spcBef>
                <a:spcPts val="480"/>
              </a:spcBef>
              <a:spcAft>
                <a:spcPts val="0"/>
              </a:spcAft>
              <a:buSzPts val="1920"/>
              <a:buNone/>
            </a:pPr>
            <a:r>
              <a:t/>
            </a:r>
            <a:endParaRPr b="0" i="0" sz="2400" u="none">
              <a:solidFill>
                <a:schemeClr val="lt1"/>
              </a:solidFill>
              <a:latin typeface="Arial"/>
              <a:ea typeface="Arial"/>
              <a:cs typeface="Arial"/>
              <a:sym typeface="Arial"/>
            </a:endParaRPr>
          </a:p>
          <a:p>
            <a:pPr indent="-382587" lvl="0" marL="41910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Pueden ser grabados o leídos</a:t>
            </a:r>
            <a:endParaRPr/>
          </a:p>
          <a:p>
            <a:pPr indent="-382587" lvl="0" marL="41910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Medio más rápido para almacenar  información</a:t>
            </a:r>
            <a:endParaRPr/>
          </a:p>
          <a:p>
            <a:pPr indent="-382587" lvl="0" marL="419100" rtl="0" algn="l">
              <a:lnSpc>
                <a:spcPct val="100000"/>
              </a:lnSpc>
              <a:spcBef>
                <a:spcPts val="480"/>
              </a:spcBef>
              <a:spcAft>
                <a:spcPts val="0"/>
              </a:spcAft>
              <a:buClr>
                <a:schemeClr val="accent1"/>
              </a:buClr>
              <a:buSzPts val="1920"/>
              <a:buFont typeface="Noto Sans Symbols"/>
              <a:buChar char="⦿"/>
            </a:pPr>
            <a:r>
              <a:rPr b="0" i="0" lang="en-US" sz="2400" u="none">
                <a:solidFill>
                  <a:schemeClr val="lt1"/>
                </a:solidFill>
                <a:latin typeface="Arial"/>
                <a:ea typeface="Arial"/>
                <a:cs typeface="Arial"/>
                <a:sym typeface="Arial"/>
              </a:rPr>
              <a:t>Capacidades de almacenamiento en el orden de los Gb</a:t>
            </a:r>
            <a:endParaRPr/>
          </a:p>
        </p:txBody>
      </p:sp>
      <p:pic>
        <p:nvPicPr>
          <p:cNvPr descr="More Info on Western Digital / Caviar SE / 200GB / 7200 / 8MB / ATA-100 / EIDE / OEM / Hard Drive" id="430" name="Google Shape;430;p57"/>
          <p:cNvPicPr preferRelativeResize="0"/>
          <p:nvPr>
            <p:ph idx="1" type="body"/>
          </p:nvPr>
        </p:nvPicPr>
        <p:blipFill rotWithShape="1">
          <a:blip r:embed="rId3">
            <a:alphaModFix/>
          </a:blip>
          <a:srcRect b="0" l="0" r="0" t="0"/>
          <a:stretch/>
        </p:blipFill>
        <p:spPr>
          <a:xfrm>
            <a:off x="4932362" y="1773237"/>
            <a:ext cx="2305050" cy="1971675"/>
          </a:xfrm>
          <a:prstGeom prst="rect">
            <a:avLst/>
          </a:prstGeom>
          <a:noFill/>
          <a:ln>
            <a:noFill/>
          </a:ln>
        </p:spPr>
      </p:pic>
      <p:pic>
        <p:nvPicPr>
          <p:cNvPr descr="Disco duro externo slim 40 Gb USB 2.0 (design by Porsche)" id="431" name="Google Shape;431;p57"/>
          <p:cNvPicPr preferRelativeResize="0"/>
          <p:nvPr>
            <p:ph idx="2" type="body"/>
          </p:nvPr>
        </p:nvPicPr>
        <p:blipFill rotWithShape="1">
          <a:blip r:embed="rId4">
            <a:alphaModFix/>
          </a:blip>
          <a:srcRect b="0" l="0" r="0" t="0"/>
          <a:stretch/>
        </p:blipFill>
        <p:spPr>
          <a:xfrm>
            <a:off x="4859337" y="4221162"/>
            <a:ext cx="2305050" cy="2043112"/>
          </a:xfrm>
          <a:prstGeom prst="rect">
            <a:avLst/>
          </a:prstGeom>
          <a:noFill/>
          <a:ln>
            <a:noFill/>
          </a:ln>
        </p:spPr>
      </p:pic>
      <p:sp>
        <p:nvSpPr>
          <p:cNvPr id="432" name="Google Shape;432;p57"/>
          <p:cNvSpPr txBox="1"/>
          <p:nvPr/>
        </p:nvSpPr>
        <p:spPr>
          <a:xfrm>
            <a:off x="7308850" y="2492375"/>
            <a:ext cx="1511300" cy="10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DD Western Digital </a:t>
            </a:r>
            <a:endParaRPr/>
          </a:p>
          <a:p>
            <a:pPr indent="0" lvl="0" marL="0" marR="0" rtl="0" algn="l">
              <a:lnSpc>
                <a:spcPct val="100000"/>
              </a:lnSpc>
              <a:spcBef>
                <a:spcPts val="90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200 Gb</a:t>
            </a:r>
            <a:endParaRPr/>
          </a:p>
        </p:txBody>
      </p:sp>
      <p:sp>
        <p:nvSpPr>
          <p:cNvPr id="433" name="Google Shape;433;p57"/>
          <p:cNvSpPr txBox="1"/>
          <p:nvPr/>
        </p:nvSpPr>
        <p:spPr>
          <a:xfrm>
            <a:off x="7380287" y="4508500"/>
            <a:ext cx="15113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DD  externo </a:t>
            </a:r>
            <a:endParaRPr/>
          </a:p>
          <a:p>
            <a:pPr indent="0" lvl="0" marL="0" marR="0" rtl="0" algn="l">
              <a:lnSpc>
                <a:spcPct val="100000"/>
              </a:lnSpc>
              <a:spcBef>
                <a:spcPts val="90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40 Gb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8"/>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100"/>
              <a:buFont typeface="Arial"/>
              <a:buNone/>
            </a:pPr>
            <a:r>
              <a:rPr b="0" i="0" lang="en-US" sz="4100" u="none">
                <a:solidFill>
                  <a:schemeClr val="lt1"/>
                </a:solidFill>
                <a:latin typeface="Arial"/>
                <a:ea typeface="Arial"/>
                <a:cs typeface="Arial"/>
                <a:sym typeface="Arial"/>
              </a:rPr>
              <a:t>Dispositivos de Almacenamiento Secundario</a:t>
            </a:r>
            <a:endParaRPr/>
          </a:p>
        </p:txBody>
      </p:sp>
      <p:sp>
        <p:nvSpPr>
          <p:cNvPr id="439" name="Google Shape;439;p58"/>
          <p:cNvSpPr txBox="1"/>
          <p:nvPr/>
        </p:nvSpPr>
        <p:spPr>
          <a:xfrm>
            <a:off x="755650" y="1484312"/>
            <a:ext cx="7704137" cy="4498975"/>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800"/>
              <a:buFont typeface="Arial"/>
              <a:buNone/>
            </a:pPr>
            <a:r>
              <a:rPr b="0" i="1" lang="en-US" sz="2800" u="sng">
                <a:solidFill>
                  <a:schemeClr val="lt1"/>
                </a:solidFill>
                <a:latin typeface="Arial"/>
                <a:ea typeface="Arial"/>
                <a:cs typeface="Arial"/>
                <a:sym typeface="Arial"/>
              </a:rPr>
              <a:t>Discos Compactos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Contienen datos grabados digitalmente a través de láser</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Forma cómoda  y eficiente para almacenar grandes volúmenes de información</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Larga duración, seguros, bajo costo.</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Los CD estándar tienen una capacidad de 650 megabytes (MB).También hay de 700 Mb. Los CD de alta capacidad admiten hasta 850 MB. </a:t>
            </a:r>
            <a:br>
              <a:rPr b="0" i="0" lang="en-US" sz="2400" u="none">
                <a:solidFill>
                  <a:schemeClr val="lt1"/>
                </a:solidFill>
                <a:latin typeface="Tahoma"/>
                <a:ea typeface="Tahoma"/>
                <a:cs typeface="Tahoma"/>
                <a:sym typeface="Tahoma"/>
              </a:rPr>
            </a:b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Tahoma"/>
                <a:ea typeface="Tahoma"/>
                <a:cs typeface="Tahoma"/>
                <a:sym typeface="Tahoma"/>
              </a:rPr>
              <a:t>Existen varios formatos: CD-ROM, CD-R, CD-RW</a:t>
            </a:r>
            <a:endParaRPr/>
          </a:p>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9"/>
          <p:cNvSpPr txBox="1"/>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Dispositivos de Almacenamiento Secundario</a:t>
            </a:r>
            <a:endParaRPr/>
          </a:p>
        </p:txBody>
      </p:sp>
      <p:sp>
        <p:nvSpPr>
          <p:cNvPr id="445" name="Google Shape;445;p59"/>
          <p:cNvSpPr txBox="1"/>
          <p:nvPr/>
        </p:nvSpPr>
        <p:spPr>
          <a:xfrm>
            <a:off x="4957762" y="1700212"/>
            <a:ext cx="4186237" cy="4498975"/>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800"/>
              <a:buFont typeface="Arial"/>
              <a:buNone/>
            </a:pPr>
            <a:r>
              <a:rPr b="0" i="1" lang="en-US" sz="2800" u="sng">
                <a:solidFill>
                  <a:schemeClr val="lt1"/>
                </a:solidFill>
                <a:latin typeface="Arial"/>
                <a:ea typeface="Arial"/>
                <a:cs typeface="Arial"/>
                <a:sym typeface="Arial"/>
              </a:rPr>
              <a:t>Cintas Magnéticas</a:t>
            </a:r>
            <a:endParaRPr/>
          </a:p>
          <a:p>
            <a:pPr indent="-342900" lvl="0" marL="342900" marR="0" rtl="0" algn="ctr">
              <a:lnSpc>
                <a:spcPct val="100000"/>
              </a:lnSpc>
              <a:spcBef>
                <a:spcPts val="560"/>
              </a:spcBef>
              <a:spcAft>
                <a:spcPts val="0"/>
              </a:spcAft>
              <a:buClr>
                <a:schemeClr val="lt1"/>
              </a:buClr>
              <a:buSzPts val="2800"/>
              <a:buFont typeface="Tahoma"/>
              <a:buNone/>
            </a:pPr>
            <a:r>
              <a:t/>
            </a:r>
            <a:endParaRPr b="0" i="0" sz="2800" u="none">
              <a:solidFill>
                <a:schemeClr val="lt1"/>
              </a:solidFill>
              <a:latin typeface="Tahoma"/>
              <a:ea typeface="Tahoma"/>
              <a:cs typeface="Tahoma"/>
              <a:sym typeface="Tahoma"/>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Utilizan cinta similar a los cassettes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Acceso secuencial</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Utilizadas para respaldo de datos	</a:t>
            </a:r>
            <a:endParaRPr/>
          </a:p>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6" name="Google Shape;446;p59"/>
          <p:cNvSpPr txBox="1"/>
          <p:nvPr/>
        </p:nvSpPr>
        <p:spPr>
          <a:xfrm>
            <a:off x="755650" y="1628775"/>
            <a:ext cx="3810000" cy="42799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800"/>
              <a:buFont typeface="Arial"/>
              <a:buNone/>
            </a:pPr>
            <a:r>
              <a:rPr b="0" i="1" lang="en-US" sz="2800" u="sng">
                <a:solidFill>
                  <a:schemeClr val="lt1"/>
                </a:solidFill>
                <a:latin typeface="Arial"/>
                <a:ea typeface="Arial"/>
                <a:cs typeface="Arial"/>
                <a:sym typeface="Arial"/>
              </a:rPr>
              <a:t>DVD </a:t>
            </a:r>
            <a:r>
              <a:rPr b="0" i="1" lang="en-US" sz="28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(Digital Video Disc)</a:t>
            </a:r>
            <a:endParaRPr/>
          </a:p>
          <a:p>
            <a:pPr indent="-342900" lvl="0" marL="342900" marR="0" rtl="0" algn="ctr">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40"/>
              </a:spcBef>
              <a:spcAft>
                <a:spcPts val="0"/>
              </a:spcAft>
              <a:buClr>
                <a:schemeClr val="hlink"/>
              </a:buClr>
              <a:buSzPts val="1760"/>
              <a:buFont typeface="Arial"/>
              <a:buChar char="►"/>
            </a:pPr>
            <a:r>
              <a:rPr b="0" i="0" lang="en-US" sz="2200" u="none">
                <a:solidFill>
                  <a:schemeClr val="lt1"/>
                </a:solidFill>
                <a:latin typeface="Arial"/>
                <a:ea typeface="Arial"/>
                <a:cs typeface="Arial"/>
                <a:sym typeface="Arial"/>
              </a:rPr>
              <a:t>Aspecto similar al CD</a:t>
            </a:r>
            <a:endParaRPr/>
          </a:p>
          <a:p>
            <a:pPr indent="-342900" lvl="0" marL="342900" marR="0" rtl="0" algn="l">
              <a:lnSpc>
                <a:spcPct val="100000"/>
              </a:lnSpc>
              <a:spcBef>
                <a:spcPts val="440"/>
              </a:spcBef>
              <a:spcAft>
                <a:spcPts val="0"/>
              </a:spcAft>
              <a:buClr>
                <a:schemeClr val="hlink"/>
              </a:buClr>
              <a:buSzPts val="1760"/>
              <a:buFont typeface="Arial"/>
              <a:buChar char="►"/>
            </a:pPr>
            <a:r>
              <a:rPr b="0" i="0" lang="en-US" sz="2200" u="none">
                <a:solidFill>
                  <a:schemeClr val="lt1"/>
                </a:solidFill>
                <a:latin typeface="Arial"/>
                <a:ea typeface="Arial"/>
                <a:cs typeface="Arial"/>
                <a:sym typeface="Arial"/>
              </a:rPr>
              <a:t>Capacidad desde 4.38 GB hasta 15.9 GB</a:t>
            </a:r>
            <a:endParaRPr/>
          </a:p>
          <a:p>
            <a:pPr indent="-342900" lvl="0" marL="342900" marR="0" rtl="0" algn="l">
              <a:lnSpc>
                <a:spcPct val="100000"/>
              </a:lnSpc>
              <a:spcBef>
                <a:spcPts val="440"/>
              </a:spcBef>
              <a:spcAft>
                <a:spcPts val="0"/>
              </a:spcAft>
              <a:buClr>
                <a:schemeClr val="hlink"/>
              </a:buClr>
              <a:buSzPts val="1760"/>
              <a:buFont typeface="Arial"/>
              <a:buChar char="►"/>
            </a:pPr>
            <a:r>
              <a:rPr b="0" i="0" lang="en-US" sz="2200" u="none">
                <a:solidFill>
                  <a:schemeClr val="lt1"/>
                </a:solidFill>
                <a:latin typeface="Arial"/>
                <a:ea typeface="Arial"/>
                <a:cs typeface="Arial"/>
                <a:sym typeface="Arial"/>
              </a:rPr>
              <a:t>Extraordinaria densidad de información</a:t>
            </a:r>
            <a:endParaRPr/>
          </a:p>
          <a:p>
            <a:pPr indent="-342900" lvl="0" marL="342900" marR="0" rtl="0" algn="l">
              <a:lnSpc>
                <a:spcPct val="100000"/>
              </a:lnSpc>
              <a:spcBef>
                <a:spcPts val="440"/>
              </a:spcBef>
              <a:spcAft>
                <a:spcPts val="0"/>
              </a:spcAft>
              <a:buClr>
                <a:schemeClr val="hlink"/>
              </a:buClr>
              <a:buSzPts val="1760"/>
              <a:buFont typeface="Arial"/>
              <a:buChar char="►"/>
            </a:pPr>
            <a:r>
              <a:rPr b="0" i="0" lang="en-US" sz="2200" u="none">
                <a:solidFill>
                  <a:schemeClr val="lt1"/>
                </a:solidFill>
                <a:latin typeface="Arial"/>
                <a:ea typeface="Arial"/>
                <a:cs typeface="Arial"/>
                <a:sym typeface="Arial"/>
              </a:rPr>
              <a:t>Aplicaciones multimedia,  grandes cantidades de video  y audio digitalizado, juegos, etc.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0"/>
          <p:cNvSpPr txBox="1"/>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Dispositivos de Almacenamiento Secundario</a:t>
            </a:r>
            <a:endParaRPr/>
          </a:p>
        </p:txBody>
      </p:sp>
      <p:sp>
        <p:nvSpPr>
          <p:cNvPr id="452" name="Google Shape;452;p60"/>
          <p:cNvSpPr txBox="1"/>
          <p:nvPr/>
        </p:nvSpPr>
        <p:spPr>
          <a:xfrm>
            <a:off x="900112" y="2349500"/>
            <a:ext cx="4032250" cy="397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BLUE-RAY</a:t>
            </a:r>
            <a:endParaRPr/>
          </a:p>
          <a:p>
            <a:pPr indent="0" lvl="0" marL="0" marR="0" rtl="0" algn="l">
              <a:lnSpc>
                <a:spcPct val="100000"/>
              </a:lnSpc>
              <a:spcBef>
                <a:spcPts val="0"/>
              </a:spcBef>
              <a:spcAft>
                <a:spcPts val="0"/>
              </a:spcAft>
              <a:buClr>
                <a:schemeClr val="lt1"/>
              </a:buClr>
              <a:buSzPts val="1800"/>
              <a:buFont typeface="Tahoma"/>
              <a:buNone/>
            </a:pPr>
            <a:r>
              <a:t/>
            </a:r>
            <a:endParaRPr b="0" i="0" sz="1800" u="none">
              <a:solidFill>
                <a:schemeClr val="lt1"/>
              </a:solidFill>
              <a:latin typeface="Tahoma"/>
              <a:ea typeface="Tahoma"/>
              <a:cs typeface="Tahoma"/>
              <a:sym typeface="Tahoma"/>
            </a:endParaRPr>
          </a:p>
          <a:p>
            <a:pPr indent="0" lvl="0" marL="0" marR="0" rtl="0" algn="just">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El disco Blu-Ray hace uso de un rayo láser de color azul con una longitud de onda de 405 nanómetros, la diferencia del DVD, que usa un láser de color rojo de 650 nanómetros. Esto, junto con otros avances tecnológicos, permite almacenar mucha más información que en los DVDs en un disco de las mismas dimensiones y aspecto externo. Blu-ray obtiene su nombre del color azul del rayo láser.</a:t>
            </a:r>
            <a:endParaRPr/>
          </a:p>
        </p:txBody>
      </p:sp>
      <p:pic>
        <p:nvPicPr>
          <p:cNvPr descr="bluray" id="453" name="Google Shape;453;p60"/>
          <p:cNvPicPr preferRelativeResize="0"/>
          <p:nvPr/>
        </p:nvPicPr>
        <p:blipFill rotWithShape="1">
          <a:blip r:embed="rId3">
            <a:alphaModFix/>
          </a:blip>
          <a:srcRect b="0" l="0" r="0" t="0"/>
          <a:stretch/>
        </p:blipFill>
        <p:spPr>
          <a:xfrm>
            <a:off x="5435600" y="2924175"/>
            <a:ext cx="2647950"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57200" y="274637"/>
            <a:ext cx="7467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3600"/>
              <a:buFont typeface="Libre Franklin"/>
              <a:buNone/>
            </a:pPr>
            <a:r>
              <a:rPr b="0" i="0" lang="en-US" sz="3600" u="none">
                <a:solidFill>
                  <a:schemeClr val="lt1"/>
                </a:solidFill>
                <a:latin typeface="Libre Franklin"/>
                <a:ea typeface="Libre Franklin"/>
                <a:cs typeface="Libre Franklin"/>
                <a:sym typeface="Libre Franklin"/>
              </a:rPr>
              <a:t>La Informática trata los siguientes temas:</a:t>
            </a:r>
            <a:endParaRPr/>
          </a:p>
        </p:txBody>
      </p:sp>
      <p:sp>
        <p:nvSpPr>
          <p:cNvPr id="173" name="Google Shape;173;p25"/>
          <p:cNvSpPr txBox="1"/>
          <p:nvPr>
            <p:ph idx="1" type="body"/>
          </p:nvPr>
        </p:nvSpPr>
        <p:spPr>
          <a:xfrm>
            <a:off x="323850" y="1196975"/>
            <a:ext cx="8540750" cy="4498975"/>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2400"/>
              <a:buFont typeface="Noto Sans Symbols"/>
              <a:buNone/>
            </a:pPr>
            <a:r>
              <a:t/>
            </a:r>
            <a:endParaRPr b="0" i="0" sz="3000" u="none" cap="none" strike="noStrike">
              <a:solidFill>
                <a:schemeClr val="lt1"/>
              </a:solidFill>
              <a:latin typeface="Arial"/>
              <a:ea typeface="Arial"/>
              <a:cs typeface="Arial"/>
              <a:sym typeface="Arial"/>
            </a:endParaRPr>
          </a:p>
          <a:p>
            <a:pPr indent="-609600" lvl="0" marL="609600" marR="0" rtl="0" algn="l">
              <a:lnSpc>
                <a:spcPct val="100000"/>
              </a:lnSpc>
              <a:spcBef>
                <a:spcPts val="600"/>
              </a:spcBef>
              <a:spcAft>
                <a:spcPts val="0"/>
              </a:spcAft>
              <a:buClr>
                <a:schemeClr val="accent1"/>
              </a:buClr>
              <a:buSzPts val="2400"/>
              <a:buFont typeface="Arial"/>
              <a:buAutoNum type="arabicPeriod"/>
            </a:pPr>
            <a:r>
              <a:rPr b="0" i="0" lang="en-US" sz="3000" u="none" cap="none" strike="noStrike">
                <a:solidFill>
                  <a:schemeClr val="lt1"/>
                </a:solidFill>
                <a:latin typeface="Arial"/>
                <a:ea typeface="Arial"/>
                <a:cs typeface="Arial"/>
                <a:sym typeface="Arial"/>
              </a:rPr>
              <a:t>Estudio de aplicaciones informáticas existentes</a:t>
            </a:r>
            <a:endParaRPr/>
          </a:p>
          <a:p>
            <a:pPr indent="-609600" lvl="0" marL="609600" marR="0" rtl="0" algn="l">
              <a:lnSpc>
                <a:spcPct val="100000"/>
              </a:lnSpc>
              <a:spcBef>
                <a:spcPts val="600"/>
              </a:spcBef>
              <a:spcAft>
                <a:spcPts val="0"/>
              </a:spcAft>
              <a:buClr>
                <a:schemeClr val="accent1"/>
              </a:buClr>
              <a:buSzPts val="2400"/>
              <a:buFont typeface="Arial"/>
              <a:buAutoNum type="arabicPeriod"/>
            </a:pPr>
            <a:r>
              <a:rPr b="0" i="0" lang="en-US" sz="3000" u="none" cap="none" strike="noStrike">
                <a:solidFill>
                  <a:schemeClr val="lt1"/>
                </a:solidFill>
                <a:latin typeface="Arial"/>
                <a:ea typeface="Arial"/>
                <a:cs typeface="Arial"/>
                <a:sym typeface="Arial"/>
              </a:rPr>
              <a:t>Desarrollo de nuevas aplicaciones (software)</a:t>
            </a:r>
            <a:endParaRPr/>
          </a:p>
          <a:p>
            <a:pPr indent="-609600" lvl="0" marL="609600" marR="0" rtl="0" algn="l">
              <a:lnSpc>
                <a:spcPct val="100000"/>
              </a:lnSpc>
              <a:spcBef>
                <a:spcPts val="600"/>
              </a:spcBef>
              <a:spcAft>
                <a:spcPts val="0"/>
              </a:spcAft>
              <a:buClr>
                <a:schemeClr val="accent1"/>
              </a:buClr>
              <a:buSzPts val="2400"/>
              <a:buFont typeface="Arial"/>
              <a:buAutoNum type="arabicPeriod"/>
            </a:pPr>
            <a:r>
              <a:rPr b="0" i="0" lang="en-US" sz="3000" u="none" cap="none" strike="noStrike">
                <a:solidFill>
                  <a:schemeClr val="lt1"/>
                </a:solidFill>
                <a:latin typeface="Arial"/>
                <a:ea typeface="Arial"/>
                <a:cs typeface="Arial"/>
                <a:sym typeface="Arial"/>
              </a:rPr>
              <a:t>Desarrollo de nuevas sistemas operativos</a:t>
            </a:r>
            <a:endParaRPr/>
          </a:p>
          <a:p>
            <a:pPr indent="-609600" lvl="0" marL="609600" marR="0" rtl="0" algn="l">
              <a:lnSpc>
                <a:spcPct val="100000"/>
              </a:lnSpc>
              <a:spcBef>
                <a:spcPts val="600"/>
              </a:spcBef>
              <a:spcAft>
                <a:spcPts val="0"/>
              </a:spcAft>
              <a:buClr>
                <a:schemeClr val="accent1"/>
              </a:buClr>
              <a:buSzPts val="2400"/>
              <a:buFont typeface="Arial"/>
              <a:buAutoNum type="arabicPeriod"/>
            </a:pPr>
            <a:r>
              <a:rPr b="0" i="0" lang="en-US" sz="3000" u="none" cap="none" strike="noStrike">
                <a:solidFill>
                  <a:schemeClr val="lt1"/>
                </a:solidFill>
                <a:latin typeface="Arial"/>
                <a:ea typeface="Arial"/>
                <a:cs typeface="Arial"/>
                <a:sym typeface="Arial"/>
              </a:rPr>
              <a:t>Desarrollo de nuevas máquinas</a:t>
            </a:r>
            <a:endParaRPr/>
          </a:p>
          <a:p>
            <a:pPr indent="-609600" lvl="0" marL="609600" marR="0" rtl="0" algn="l">
              <a:lnSpc>
                <a:spcPct val="100000"/>
              </a:lnSpc>
              <a:spcBef>
                <a:spcPts val="600"/>
              </a:spcBef>
              <a:spcAft>
                <a:spcPts val="0"/>
              </a:spcAft>
              <a:buClr>
                <a:schemeClr val="accent1"/>
              </a:buClr>
              <a:buSzPts val="2400"/>
              <a:buFont typeface="Noto Sans Symbols"/>
              <a:buNone/>
            </a:pPr>
            <a:r>
              <a:t/>
            </a:r>
            <a:endParaRPr b="0" i="0" sz="3000" u="none" cap="none" strike="noStrike">
              <a:solidFill>
                <a:schemeClr val="lt1"/>
              </a:solidFill>
              <a:latin typeface="Arial"/>
              <a:ea typeface="Arial"/>
              <a:cs typeface="Arial"/>
              <a:sym typeface="Arial"/>
            </a:endParaRPr>
          </a:p>
          <a:p>
            <a:pPr indent="-230187" lvl="0" marL="419100" marR="0" rtl="0" algn="l">
              <a:spcBef>
                <a:spcPts val="600"/>
              </a:spcBef>
              <a:spcAft>
                <a:spcPts val="0"/>
              </a:spcAft>
              <a:buClr>
                <a:schemeClr val="accent1"/>
              </a:buClr>
              <a:buSzPts val="2400"/>
              <a:buFont typeface="Noto Sans Symbols"/>
              <a:buNone/>
            </a:pPr>
            <a:r>
              <a:t/>
            </a:r>
            <a:endParaRPr b="0" i="0" sz="3000" u="non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1"/>
          <p:cNvSpPr txBox="1"/>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Dispositivos de Almacenamiento Secundario</a:t>
            </a:r>
            <a:endParaRPr/>
          </a:p>
        </p:txBody>
      </p:sp>
      <p:sp>
        <p:nvSpPr>
          <p:cNvPr id="459" name="Google Shape;459;p61"/>
          <p:cNvSpPr txBox="1"/>
          <p:nvPr/>
        </p:nvSpPr>
        <p:spPr>
          <a:xfrm>
            <a:off x="755650" y="1628775"/>
            <a:ext cx="5184775" cy="427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Tahoma"/>
              <a:buNone/>
            </a:pPr>
            <a:r>
              <a:t/>
            </a:r>
            <a:endParaRPr b="0" i="1" sz="2800" u="sng">
              <a:solidFill>
                <a:schemeClr val="lt1"/>
              </a:solidFill>
              <a:latin typeface="Arial"/>
              <a:ea typeface="Arial"/>
              <a:cs typeface="Arial"/>
              <a:sym typeface="Arial"/>
            </a:endParaRPr>
          </a:p>
          <a:p>
            <a:pPr indent="0" lvl="0" marL="0" marR="0" rtl="0" algn="l">
              <a:lnSpc>
                <a:spcPct val="100000"/>
              </a:lnSpc>
              <a:spcBef>
                <a:spcPts val="560"/>
              </a:spcBef>
              <a:spcAft>
                <a:spcPts val="0"/>
              </a:spcAft>
              <a:buClr>
                <a:schemeClr val="lt1"/>
              </a:buClr>
              <a:buSzPts val="2800"/>
              <a:buFont typeface="Arial"/>
              <a:buNone/>
            </a:pPr>
            <a:r>
              <a:rPr b="0" i="1" lang="en-US" sz="2800" u="sng">
                <a:solidFill>
                  <a:schemeClr val="lt1"/>
                </a:solidFill>
                <a:latin typeface="Arial"/>
                <a:ea typeface="Arial"/>
                <a:cs typeface="Arial"/>
                <a:sym typeface="Arial"/>
              </a:rPr>
              <a:t>Memory flash pen</a:t>
            </a:r>
            <a:r>
              <a:rPr b="0" i="1" lang="en-US" sz="2800" u="none">
                <a:solidFill>
                  <a:schemeClr val="lt1"/>
                </a:solidFill>
                <a:latin typeface="Arial"/>
                <a:ea typeface="Arial"/>
                <a:cs typeface="Arial"/>
                <a:sym typeface="Arial"/>
              </a:rPr>
              <a:t>   (pen drive)</a:t>
            </a:r>
            <a:endParaRPr/>
          </a:p>
          <a:p>
            <a:pPr indent="0" lvl="0" marL="0" marR="0" rtl="0" algn="l">
              <a:lnSpc>
                <a:spcPct val="100000"/>
              </a:lnSpc>
              <a:spcBef>
                <a:spcPts val="44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(capacidades de 64, 128, 256, 512 Mb; 1.0, 2.0 Gb)</a:t>
            </a:r>
            <a:endParaRPr/>
          </a:p>
          <a:p>
            <a:pPr indent="0" lvl="0" marL="0" marR="0" rtl="0" algn="l">
              <a:lnSpc>
                <a:spcPct val="100000"/>
              </a:lnSpc>
              <a:spcBef>
                <a:spcPts val="440"/>
              </a:spcBef>
              <a:spcAft>
                <a:spcPts val="0"/>
              </a:spcAft>
              <a:buClr>
                <a:schemeClr val="lt1"/>
              </a:buClr>
              <a:buSzPts val="2200"/>
              <a:buFont typeface="Tahoma"/>
              <a:buNone/>
            </a:pPr>
            <a:r>
              <a:t/>
            </a:r>
            <a:endParaRPr b="0" i="0" sz="2200" u="none">
              <a:solidFill>
                <a:schemeClr val="lt1"/>
              </a:solidFill>
              <a:latin typeface="Arial"/>
              <a:ea typeface="Arial"/>
              <a:cs typeface="Arial"/>
              <a:sym typeface="Arial"/>
            </a:endParaRPr>
          </a:p>
          <a:p>
            <a:pPr indent="0" lvl="0" marL="0" marR="0" rtl="0" algn="l">
              <a:lnSpc>
                <a:spcPct val="100000"/>
              </a:lnSpc>
              <a:spcBef>
                <a:spcPts val="440"/>
              </a:spcBef>
              <a:spcAft>
                <a:spcPts val="0"/>
              </a:spcAft>
              <a:buClr>
                <a:schemeClr val="lt1"/>
              </a:buClr>
              <a:buSzPts val="2200"/>
              <a:buFont typeface="Arial"/>
              <a:buNone/>
            </a:pPr>
            <a:r>
              <a:rPr b="0" i="1" lang="en-US" sz="2200" u="sng">
                <a:solidFill>
                  <a:schemeClr val="lt1"/>
                </a:solidFill>
                <a:latin typeface="Arial"/>
                <a:ea typeface="Arial"/>
                <a:cs typeface="Arial"/>
                <a:sym typeface="Arial"/>
              </a:rPr>
              <a:t>Unidades Zip</a:t>
            </a:r>
            <a:endParaRPr/>
          </a:p>
          <a:p>
            <a:pPr indent="0" lvl="0" marL="0" marR="0" rtl="0" algn="l">
              <a:lnSpc>
                <a:spcPct val="100000"/>
              </a:lnSpc>
              <a:spcBef>
                <a:spcPts val="44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(capacidades de 100, 250  y 750 Mb)</a:t>
            </a:r>
            <a:endParaRPr/>
          </a:p>
          <a:p>
            <a:pPr indent="0" lvl="0" marL="0" marR="0" rtl="0" algn="l">
              <a:lnSpc>
                <a:spcPct val="100000"/>
              </a:lnSpc>
              <a:spcBef>
                <a:spcPts val="440"/>
              </a:spcBef>
              <a:spcAft>
                <a:spcPts val="0"/>
              </a:spcAft>
              <a:buClr>
                <a:schemeClr val="lt1"/>
              </a:buClr>
              <a:buSzPts val="2200"/>
              <a:buFont typeface="Arial"/>
              <a:buNone/>
            </a:pPr>
            <a:r>
              <a:rPr b="0" i="0" lang="en-US" sz="2200" u="none">
                <a:solidFill>
                  <a:schemeClr val="lt1"/>
                </a:solidFill>
                <a:latin typeface="Arial"/>
                <a:ea typeface="Arial"/>
                <a:cs typeface="Arial"/>
                <a:sym typeface="Arial"/>
              </a:rPr>
              <a:t>Los discos para las unidades Zip son más gruesos que los disquetes pero tienen la misma forma.</a:t>
            </a:r>
            <a:endParaRPr/>
          </a:p>
        </p:txBody>
      </p:sp>
      <p:pic>
        <p:nvPicPr>
          <p:cNvPr descr="zip_250_in" id="460" name="Google Shape;460;p61"/>
          <p:cNvPicPr preferRelativeResize="0"/>
          <p:nvPr/>
        </p:nvPicPr>
        <p:blipFill rotWithShape="1">
          <a:blip r:embed="rId3">
            <a:alphaModFix/>
          </a:blip>
          <a:srcRect b="0" l="0" r="0" t="0"/>
          <a:stretch/>
        </p:blipFill>
        <p:spPr>
          <a:xfrm>
            <a:off x="6227762" y="4149725"/>
            <a:ext cx="2298700" cy="2298700"/>
          </a:xfrm>
          <a:prstGeom prst="rect">
            <a:avLst/>
          </a:prstGeom>
          <a:noFill/>
          <a:ln>
            <a:noFill/>
          </a:ln>
        </p:spPr>
      </p:pic>
      <p:pic>
        <p:nvPicPr>
          <p:cNvPr descr="pendrive" id="461" name="Google Shape;461;p61"/>
          <p:cNvPicPr preferRelativeResize="0"/>
          <p:nvPr/>
        </p:nvPicPr>
        <p:blipFill rotWithShape="1">
          <a:blip r:embed="rId4">
            <a:alphaModFix/>
          </a:blip>
          <a:srcRect b="0" l="0" r="0" t="0"/>
          <a:stretch/>
        </p:blipFill>
        <p:spPr>
          <a:xfrm>
            <a:off x="6300787" y="2276475"/>
            <a:ext cx="2087562" cy="10842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2"/>
          <p:cNvSpPr txBox="1"/>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Dispositivos de Almacenamiento Secundario</a:t>
            </a:r>
            <a:endParaRPr/>
          </a:p>
        </p:txBody>
      </p:sp>
      <p:sp>
        <p:nvSpPr>
          <p:cNvPr id="467" name="Google Shape;467;p62"/>
          <p:cNvSpPr txBox="1"/>
          <p:nvPr/>
        </p:nvSpPr>
        <p:spPr>
          <a:xfrm>
            <a:off x="468312" y="1628775"/>
            <a:ext cx="5472112" cy="427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Tahoma"/>
              <a:buNone/>
            </a:pPr>
            <a:r>
              <a:t/>
            </a:r>
            <a:endParaRPr b="0" i="1" sz="2800" u="sng">
              <a:solidFill>
                <a:schemeClr val="lt1"/>
              </a:solidFill>
              <a:latin typeface="Arial"/>
              <a:ea typeface="Arial"/>
              <a:cs typeface="Arial"/>
              <a:sym typeface="Arial"/>
            </a:endParaRPr>
          </a:p>
          <a:p>
            <a:pPr indent="0" lvl="0" marL="0" marR="0" rtl="0" algn="l">
              <a:lnSpc>
                <a:spcPct val="100000"/>
              </a:lnSpc>
              <a:spcBef>
                <a:spcPts val="560"/>
              </a:spcBef>
              <a:spcAft>
                <a:spcPts val="0"/>
              </a:spcAft>
              <a:buClr>
                <a:schemeClr val="lt1"/>
              </a:buClr>
              <a:buSzPts val="2800"/>
              <a:buFont typeface="Tahoma"/>
              <a:buNone/>
            </a:pPr>
            <a:r>
              <a:rPr b="0" i="0" lang="en-US" sz="2800" u="none">
                <a:solidFill>
                  <a:schemeClr val="lt1"/>
                </a:solidFill>
                <a:latin typeface="Tahoma"/>
                <a:ea typeface="Tahoma"/>
                <a:cs typeface="Tahoma"/>
                <a:sym typeface="Tahoma"/>
              </a:rPr>
              <a:t>Disco Solido: </a:t>
            </a:r>
            <a:endParaRPr/>
          </a:p>
          <a:p>
            <a:pPr indent="0" lvl="0" marL="0" marR="0" rtl="0" algn="l">
              <a:lnSpc>
                <a:spcPct val="100000"/>
              </a:lnSpc>
              <a:spcBef>
                <a:spcPts val="480"/>
              </a:spcBef>
              <a:spcAft>
                <a:spcPts val="0"/>
              </a:spcAft>
              <a:buClr>
                <a:schemeClr val="lt1"/>
              </a:buClr>
              <a:buSzPts val="2400"/>
              <a:buFont typeface="Tahoma"/>
              <a:buNone/>
            </a:pPr>
            <a:r>
              <a:rPr b="0" i="0" lang="en-US" sz="2400" u="none">
                <a:solidFill>
                  <a:schemeClr val="lt1"/>
                </a:solidFill>
                <a:latin typeface="Tahoma"/>
                <a:ea typeface="Tahoma"/>
                <a:cs typeface="Tahoma"/>
                <a:sym typeface="Tahoma"/>
              </a:rPr>
              <a:t>dispositivo de almacenamiento de datos que utiliza memoria no volátil, como la memoria flash, para almacenar datos, en lugar de los platos o discos magnéticos de las unidades de discos duros (HDD) convencionales.</a:t>
            </a:r>
            <a:endParaRPr/>
          </a:p>
        </p:txBody>
      </p:sp>
      <p:pic>
        <p:nvPicPr>
          <p:cNvPr descr="Resultado de imagen para disco solido" id="468" name="Google Shape;468;p62"/>
          <p:cNvPicPr preferRelativeResize="0"/>
          <p:nvPr/>
        </p:nvPicPr>
        <p:blipFill rotWithShape="1">
          <a:blip r:embed="rId3">
            <a:alphaModFix/>
          </a:blip>
          <a:srcRect b="0" l="0" r="0" t="0"/>
          <a:stretch/>
        </p:blipFill>
        <p:spPr>
          <a:xfrm>
            <a:off x="5613400" y="1989137"/>
            <a:ext cx="3495675" cy="2438400"/>
          </a:xfrm>
          <a:prstGeom prst="rect">
            <a:avLst/>
          </a:prstGeom>
          <a:noFill/>
          <a:ln>
            <a:noFill/>
          </a:ln>
        </p:spPr>
      </p:pic>
      <p:pic>
        <p:nvPicPr>
          <p:cNvPr descr="Resultado de imagen para disco solido" id="469" name="Google Shape;469;p62"/>
          <p:cNvPicPr preferRelativeResize="0"/>
          <p:nvPr/>
        </p:nvPicPr>
        <p:blipFill rotWithShape="1">
          <a:blip r:embed="rId4">
            <a:alphaModFix/>
          </a:blip>
          <a:srcRect b="0" l="0" r="0" t="0"/>
          <a:stretch/>
        </p:blipFill>
        <p:spPr>
          <a:xfrm>
            <a:off x="5613400" y="4427537"/>
            <a:ext cx="3471862" cy="217011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3"/>
          <p:cNvSpPr txBox="1"/>
          <p:nvPr/>
        </p:nvSpPr>
        <p:spPr>
          <a:xfrm>
            <a:off x="611187" y="47625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a:t>
            </a:r>
            <a:endParaRPr/>
          </a:p>
        </p:txBody>
      </p:sp>
      <p:sp>
        <p:nvSpPr>
          <p:cNvPr id="475" name="Google Shape;475;p63"/>
          <p:cNvSpPr txBox="1"/>
          <p:nvPr/>
        </p:nvSpPr>
        <p:spPr>
          <a:xfrm>
            <a:off x="611187" y="210185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None/>
            </a:pPr>
            <a:r>
              <a:rPr b="0" i="1" lang="en-US" sz="2400" u="none">
                <a:solidFill>
                  <a:schemeClr val="lt1"/>
                </a:solidFill>
                <a:latin typeface="Arial"/>
                <a:ea typeface="Arial"/>
                <a:cs typeface="Arial"/>
                <a:sym typeface="Arial"/>
              </a:rPr>
              <a:t>    </a:t>
            </a:r>
            <a:r>
              <a:rPr b="0" i="1" lang="en-US" sz="2800" u="none">
                <a:solidFill>
                  <a:schemeClr val="lt1"/>
                </a:solidFill>
                <a:latin typeface="Arial"/>
                <a:ea typeface="Arial"/>
                <a:cs typeface="Arial"/>
                <a:sym typeface="Arial"/>
              </a:rPr>
              <a:t>Conjunto de programas que le indican al computador qué hacer y cómo operar para generar los resultados esperados.</a:t>
            </a:r>
            <a:endParaRPr/>
          </a:p>
          <a:p>
            <a:pPr indent="-342900" lvl="0" marL="342900" marR="0" rtl="0" algn="l">
              <a:lnSpc>
                <a:spcPct val="100000"/>
              </a:lnSpc>
              <a:spcBef>
                <a:spcPts val="560"/>
              </a:spcBef>
              <a:spcAft>
                <a:spcPts val="0"/>
              </a:spcAft>
              <a:buClr>
                <a:schemeClr val="lt1"/>
              </a:buClr>
              <a:buSzPts val="2800"/>
              <a:buFont typeface="Tahoma"/>
              <a:buNone/>
            </a:pPr>
            <a:r>
              <a:t/>
            </a:r>
            <a:endParaRPr b="0" i="1" sz="2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lt1"/>
              </a:buClr>
              <a:buSzPts val="2800"/>
              <a:buFont typeface="Arial"/>
              <a:buNone/>
            </a:pPr>
            <a:r>
              <a:rPr b="0" i="1" lang="en-US" sz="2800" u="none">
                <a:solidFill>
                  <a:schemeClr val="lt1"/>
                </a:solidFill>
                <a:latin typeface="Arial"/>
                <a:ea typeface="Arial"/>
                <a:cs typeface="Arial"/>
                <a:sym typeface="Arial"/>
              </a:rPr>
              <a:t>    El software permite que al usuario utilizar el computador con distintos fines.</a:t>
            </a:r>
            <a:endParaRPr/>
          </a:p>
          <a:p>
            <a:pPr indent="0" lvl="0" marL="0" marR="0" rtl="0" algn="l">
              <a:lnSpc>
                <a:spcPct val="100000"/>
              </a:lnSpc>
              <a:spcBef>
                <a:spcPts val="0"/>
              </a:spcBef>
              <a:spcAft>
                <a:spcPts val="0"/>
              </a:spcAft>
              <a:buNone/>
            </a:pPr>
            <a:r>
              <a:t/>
            </a:r>
            <a:endParaRPr b="0" i="1" sz="2800" u="none">
              <a:solidFill>
                <a:schemeClr val="lt1"/>
              </a:solidFill>
              <a:latin typeface="Arial"/>
              <a:ea typeface="Arial"/>
              <a:cs typeface="Arial"/>
              <a:sym typeface="Arial"/>
            </a:endParaRPr>
          </a:p>
        </p:txBody>
      </p:sp>
      <p:pic>
        <p:nvPicPr>
          <p:cNvPr descr="j0195384" id="476" name="Google Shape;476;p63"/>
          <p:cNvPicPr preferRelativeResize="0"/>
          <p:nvPr/>
        </p:nvPicPr>
        <p:blipFill rotWithShape="1">
          <a:blip r:embed="rId3">
            <a:alphaModFix/>
          </a:blip>
          <a:srcRect b="0" l="0" r="0" t="0"/>
          <a:stretch/>
        </p:blipFill>
        <p:spPr>
          <a:xfrm>
            <a:off x="6516687" y="4797425"/>
            <a:ext cx="1795462" cy="18335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4"/>
          <p:cNvSpPr txBox="1"/>
          <p:nvPr/>
        </p:nvSpPr>
        <p:spPr>
          <a:xfrm>
            <a:off x="1219200" y="4191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a:t>
            </a:r>
            <a:endParaRPr/>
          </a:p>
        </p:txBody>
      </p:sp>
      <p:sp>
        <p:nvSpPr>
          <p:cNvPr id="482" name="Google Shape;482;p64"/>
          <p:cNvSpPr txBox="1"/>
          <p:nvPr/>
        </p:nvSpPr>
        <p:spPr>
          <a:xfrm>
            <a:off x="827087" y="14843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None/>
            </a:pPr>
            <a:r>
              <a:rPr b="0" i="1" lang="en-US" sz="2400" u="none">
                <a:solidFill>
                  <a:schemeClr val="lt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Programa</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Serie de instrucciones que le indican al computador las operaciones que debe realizar para ejecutar una tarea específica</a:t>
            </a:r>
            <a:r>
              <a:rPr b="0" i="1" lang="en-US" sz="2000" u="none">
                <a:solidFill>
                  <a:schemeClr val="lt1"/>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lt1"/>
              </a:buClr>
              <a:buSzPts val="2000"/>
              <a:buFont typeface="Arial"/>
              <a:buNone/>
            </a:pPr>
            <a:r>
              <a:rPr b="0" i="1" lang="en-US" sz="2000" u="none">
                <a:solidFill>
                  <a:schemeClr val="lt1"/>
                </a:solidFill>
                <a:latin typeface="Arial"/>
                <a:ea typeface="Arial"/>
                <a:cs typeface="Arial"/>
                <a:sym typeface="Arial"/>
              </a:rPr>
              <a:t>     Una computadora no hace nada si no tiene instrucciones exactas que le expliquen paso a paso lo que debe hacer</a:t>
            </a:r>
            <a:endParaRPr/>
          </a:p>
          <a:p>
            <a:pPr indent="-342900" lvl="0" marL="342900" marR="0" rtl="0" algn="l">
              <a:lnSpc>
                <a:spcPct val="100000"/>
              </a:lnSpc>
              <a:spcBef>
                <a:spcPts val="400"/>
              </a:spcBef>
              <a:spcAft>
                <a:spcPts val="0"/>
              </a:spcAft>
              <a:buClr>
                <a:schemeClr val="lt1"/>
              </a:buClr>
              <a:buSzPts val="2000"/>
              <a:buFont typeface="Arial"/>
              <a:buNone/>
            </a:pPr>
            <a:r>
              <a:rPr b="0" i="1" lang="en-US" sz="2000" u="none">
                <a:solidFill>
                  <a:schemeClr val="lt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lt1"/>
              </a:buClr>
              <a:buSzPts val="2000"/>
              <a:buFont typeface="Tahoma"/>
              <a:buNone/>
            </a:pPr>
            <a:r>
              <a:t/>
            </a:r>
            <a:endParaRPr b="0" i="1" sz="20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Clasiificación del Software</a:t>
            </a:r>
            <a:endParaRPr b="0" i="1" sz="2000" u="none">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lt1"/>
              </a:buClr>
              <a:buSzPts val="2000"/>
              <a:buFont typeface="Arial"/>
              <a:buNone/>
            </a:pPr>
            <a:r>
              <a:rPr b="0" i="1" lang="en-US" sz="2000" u="none">
                <a:solidFill>
                  <a:schemeClr val="lt1"/>
                </a:solidFill>
                <a:latin typeface="Arial"/>
                <a:ea typeface="Arial"/>
                <a:cs typeface="Arial"/>
                <a:sym typeface="Arial"/>
              </a:rPr>
              <a:t>	-Sistemas Operativos	     -Software de uso general</a:t>
            </a:r>
            <a:endParaRPr/>
          </a:p>
          <a:p>
            <a:pPr indent="-342900" lvl="0" marL="342900" marR="0" rtl="0" algn="l">
              <a:lnSpc>
                <a:spcPct val="100000"/>
              </a:lnSpc>
              <a:spcBef>
                <a:spcPts val="400"/>
              </a:spcBef>
              <a:spcAft>
                <a:spcPts val="0"/>
              </a:spcAft>
              <a:buClr>
                <a:schemeClr val="lt1"/>
              </a:buClr>
              <a:buSzPts val="2000"/>
              <a:buFont typeface="Arial"/>
              <a:buNone/>
            </a:pPr>
            <a:r>
              <a:rPr b="0" i="1" lang="en-US" sz="2000" u="none">
                <a:solidFill>
                  <a:schemeClr val="lt1"/>
                </a:solidFill>
                <a:latin typeface="Arial"/>
                <a:ea typeface="Arial"/>
                <a:cs typeface="Arial"/>
                <a:sym typeface="Arial"/>
              </a:rPr>
              <a:t>	-Lenguajes de programación      -Software de aplicación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5"/>
          <p:cNvSpPr txBox="1"/>
          <p:nvPr/>
        </p:nvSpPr>
        <p:spPr>
          <a:xfrm>
            <a:off x="827087" y="476250"/>
            <a:ext cx="7772400" cy="13335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a:t>
            </a:r>
            <a:br>
              <a:rPr b="1" i="0" lang="en-US" sz="4400" u="none">
                <a:solidFill>
                  <a:schemeClr val="lt2"/>
                </a:solidFill>
                <a:latin typeface="Arial"/>
                <a:ea typeface="Arial"/>
                <a:cs typeface="Arial"/>
                <a:sym typeface="Arial"/>
              </a:rPr>
            </a:br>
            <a:r>
              <a:rPr b="1" i="0" lang="en-US" sz="4400" u="none">
                <a:solidFill>
                  <a:schemeClr val="lt2"/>
                </a:solidFill>
                <a:latin typeface="Arial"/>
                <a:ea typeface="Arial"/>
                <a:cs typeface="Arial"/>
                <a:sym typeface="Arial"/>
              </a:rPr>
              <a:t>Sistema Operativo</a:t>
            </a:r>
            <a:endParaRPr/>
          </a:p>
        </p:txBody>
      </p:sp>
      <p:sp>
        <p:nvSpPr>
          <p:cNvPr id="488" name="Google Shape;488;p65"/>
          <p:cNvSpPr txBox="1"/>
          <p:nvPr/>
        </p:nvSpPr>
        <p:spPr>
          <a:xfrm>
            <a:off x="827087" y="229235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a:t>
            </a:r>
            <a:r>
              <a:rPr b="1" i="1" lang="en-US" sz="2000" u="none">
                <a:solidFill>
                  <a:schemeClr val="lt1"/>
                </a:solidFill>
                <a:latin typeface="Arial"/>
                <a:ea typeface="Arial"/>
                <a:cs typeface="Arial"/>
                <a:sym typeface="Arial"/>
              </a:rPr>
              <a:t>Es el programa más importante, es el gestor y organizador de todas las actividades que realiza la computadora.</a:t>
            </a:r>
            <a:endParaRPr/>
          </a:p>
          <a:p>
            <a:pPr indent="-342900" lvl="0" marL="342900" marR="0" rtl="0" algn="l">
              <a:lnSpc>
                <a:spcPct val="100000"/>
              </a:lnSpc>
              <a:spcBef>
                <a:spcPts val="400"/>
              </a:spcBef>
              <a:spcAft>
                <a:spcPts val="0"/>
              </a:spcAft>
              <a:buClr>
                <a:schemeClr val="lt1"/>
              </a:buClr>
              <a:buSzPts val="2000"/>
              <a:buFont typeface="Tahoma"/>
              <a:buNone/>
            </a:pPr>
            <a:r>
              <a:t/>
            </a:r>
            <a:endParaRPr b="1" i="1" sz="2000" u="none">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lt1"/>
              </a:buClr>
              <a:buSzPts val="2000"/>
              <a:buFont typeface="Arial"/>
              <a:buNone/>
            </a:pPr>
            <a:r>
              <a:rPr b="1" i="1" lang="en-US" sz="2000" u="none">
                <a:solidFill>
                  <a:schemeClr val="lt1"/>
                </a:solidFill>
                <a:latin typeface="Arial"/>
                <a:ea typeface="Arial"/>
                <a:cs typeface="Arial"/>
                <a:sym typeface="Arial"/>
              </a:rPr>
              <a:t>     </a:t>
            </a:r>
            <a:r>
              <a:rPr b="1" i="1" lang="en-US" sz="2000" u="sng">
                <a:solidFill>
                  <a:schemeClr val="lt1"/>
                </a:solidFill>
                <a:latin typeface="Arial"/>
                <a:ea typeface="Arial"/>
                <a:cs typeface="Arial"/>
                <a:sym typeface="Arial"/>
              </a:rPr>
              <a:t>Funciones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Coordinar y manipular el hardware de la computadora.</a:t>
            </a:r>
            <a:endParaRPr/>
          </a:p>
          <a:p>
            <a:pPr indent="-342900" lvl="0" marL="342900" marR="0" rtl="0" algn="l">
              <a:lnSpc>
                <a:spcPct val="100000"/>
              </a:lnSpc>
              <a:spcBef>
                <a:spcPts val="64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Permiten manejar archivos: copiar/borrar/renombrar/crear</a:t>
            </a:r>
            <a:r>
              <a:rPr b="0" i="0" lang="en-US" sz="3200" u="none">
                <a:solidFill>
                  <a:schemeClr val="lt1"/>
                </a:solidFill>
                <a:latin typeface="Tahoma"/>
                <a:ea typeface="Tahoma"/>
                <a:cs typeface="Tahoma"/>
                <a:sym typeface="Tahoma"/>
              </a:rPr>
              <a:t> </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Proporciona una interfaz para que el usuario se comunique con la computadora.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Sirve de plataforma a partir de la cual se corren otros programas.</a:t>
            </a:r>
            <a:endParaRPr/>
          </a:p>
          <a:p>
            <a:pPr indent="-241300" lvl="0" marL="342900" marR="0" rtl="0" algn="l">
              <a:lnSpc>
                <a:spcPct val="100000"/>
              </a:lnSpc>
              <a:spcBef>
                <a:spcPts val="400"/>
              </a:spcBef>
              <a:spcAft>
                <a:spcPts val="0"/>
              </a:spcAft>
              <a:buClr>
                <a:schemeClr val="hlink"/>
              </a:buClr>
              <a:buSzPts val="1600"/>
              <a:buFont typeface="Arial"/>
              <a:buNone/>
            </a:pPr>
            <a:r>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6"/>
          <p:cNvSpPr txBox="1"/>
          <p:nvPr/>
        </p:nvSpPr>
        <p:spPr>
          <a:xfrm>
            <a:off x="611187" y="404812"/>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Categorías de Sistemas Operativos</a:t>
            </a:r>
            <a:endParaRPr/>
          </a:p>
        </p:txBody>
      </p:sp>
      <p:sp>
        <p:nvSpPr>
          <p:cNvPr id="494" name="Google Shape;494;p66"/>
          <p:cNvSpPr txBox="1"/>
          <p:nvPr/>
        </p:nvSpPr>
        <p:spPr>
          <a:xfrm>
            <a:off x="611187" y="2030412"/>
            <a:ext cx="7772400" cy="458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Multitarea</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Capacidad del SO para ejecutar varias tareas simultáneamente.</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Multiusuario</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Permite a varios usuarios acceder a una computadora.</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Son también multitareas.</a:t>
            </a:r>
            <a:endParaRPr/>
          </a:p>
          <a:p>
            <a:pPr indent="-342900" lvl="0" marL="342900" marR="0" rtl="0" algn="l">
              <a:lnSpc>
                <a:spcPct val="100000"/>
              </a:lnSpc>
              <a:spcBef>
                <a:spcPts val="400"/>
              </a:spcBef>
              <a:spcAft>
                <a:spcPts val="0"/>
              </a:spcAft>
              <a:buClr>
                <a:schemeClr val="lt1"/>
              </a:buClr>
              <a:buSzPts val="2000"/>
              <a:buFont typeface="Tahoma"/>
              <a:buNone/>
            </a:pPr>
            <a:r>
              <a:t/>
            </a:r>
            <a:endParaRPr b="0" i="0" sz="20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1" i="0" lang="en-US" sz="2400" u="none">
                <a:solidFill>
                  <a:schemeClr val="lt1"/>
                </a:solidFill>
                <a:latin typeface="Arial"/>
                <a:ea typeface="Arial"/>
                <a:cs typeface="Arial"/>
                <a:sym typeface="Arial"/>
              </a:rPr>
              <a:t>Multiproceso</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Coordina las operaciones de las computadoras que tienen más de un procesador. Cada procesador ejecuta procesos diferentes.</a:t>
            </a:r>
            <a:endParaRPr/>
          </a:p>
          <a:p>
            <a:pPr indent="-342900" lvl="0" marL="342900" marR="0" rtl="0" algn="l">
              <a:lnSpc>
                <a:spcPct val="100000"/>
              </a:lnSpc>
              <a:spcBef>
                <a:spcPts val="400"/>
              </a:spcBef>
              <a:spcAft>
                <a:spcPts val="0"/>
              </a:spcAft>
              <a:buClr>
                <a:schemeClr val="lt1"/>
              </a:buClr>
              <a:buSzPts val="2000"/>
              <a:buFont typeface="Tahoma"/>
              <a:buNone/>
            </a:pPr>
            <a:r>
              <a:t/>
            </a:r>
            <a:endParaRPr b="0" i="0" sz="2000" u="none">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7"/>
          <p:cNvSpPr txBox="1"/>
          <p:nvPr/>
        </p:nvSpPr>
        <p:spPr>
          <a:xfrm>
            <a:off x="900112" y="1125537"/>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Ejemplos de Sistemas Operativos </a:t>
            </a:r>
            <a:br>
              <a:rPr b="1" i="0" lang="en-US" sz="4400" u="none">
                <a:solidFill>
                  <a:schemeClr val="lt2"/>
                </a:solidFill>
                <a:latin typeface="Arial"/>
                <a:ea typeface="Arial"/>
                <a:cs typeface="Arial"/>
                <a:sym typeface="Arial"/>
              </a:rPr>
            </a:br>
            <a:endParaRPr/>
          </a:p>
        </p:txBody>
      </p:sp>
      <p:sp>
        <p:nvSpPr>
          <p:cNvPr id="500" name="Google Shape;500;p67"/>
          <p:cNvSpPr txBox="1"/>
          <p:nvPr/>
        </p:nvSpPr>
        <p:spPr>
          <a:xfrm>
            <a:off x="900112" y="2246312"/>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MS-DOS</a:t>
            </a:r>
            <a:endParaRPr/>
          </a:p>
          <a:p>
            <a:pPr indent="-342900" lvl="0" marL="342900" marR="0" rtl="0" algn="ctr">
              <a:lnSpc>
                <a:spcPct val="100000"/>
              </a:lnSpc>
              <a:spcBef>
                <a:spcPts val="560"/>
              </a:spcBef>
              <a:spcAft>
                <a:spcPts val="0"/>
              </a:spcAft>
              <a:buClr>
                <a:schemeClr val="lt1"/>
              </a:buClr>
              <a:buSzPts val="2800"/>
              <a:buFont typeface="Tahoma"/>
              <a:buNone/>
            </a:pPr>
            <a:r>
              <a:t/>
            </a:r>
            <a:endParaRPr b="1" i="0" sz="2800" u="none">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Creado por Microsoft en1984.</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Gran volumen de software disponible.</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Monousuario</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Monotarea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Utiliza comandos</a:t>
            </a:r>
            <a:endParaRPr/>
          </a:p>
          <a:p>
            <a:pPr indent="0" lvl="0" marL="0" marR="0" rtl="0" algn="l">
              <a:lnSpc>
                <a:spcPct val="100000"/>
              </a:lnSpc>
              <a:spcBef>
                <a:spcPts val="0"/>
              </a:spcBef>
              <a:spcAft>
                <a:spcPts val="0"/>
              </a:spcAft>
              <a:buNone/>
            </a:pPr>
            <a:r>
              <a:t/>
            </a:r>
            <a:endParaRPr b="0" i="0" sz="2000" u="none">
              <a:solidFill>
                <a:schemeClr val="lt1"/>
              </a:solidFill>
              <a:latin typeface="Arial"/>
              <a:ea typeface="Arial"/>
              <a:cs typeface="Arial"/>
              <a:sym typeface="Arial"/>
            </a:endParaRPr>
          </a:p>
        </p:txBody>
      </p:sp>
      <p:sp>
        <p:nvSpPr>
          <p:cNvPr id="501" name="Google Shape;501;p67"/>
          <p:cNvSpPr txBox="1"/>
          <p:nvPr/>
        </p:nvSpPr>
        <p:spPr>
          <a:xfrm>
            <a:off x="4862512" y="2246312"/>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OS/2</a:t>
            </a:r>
            <a:endParaRPr/>
          </a:p>
          <a:p>
            <a:pPr indent="-342900" lvl="0" marL="342900" marR="0" rtl="0" algn="ctr">
              <a:lnSpc>
                <a:spcPct val="100000"/>
              </a:lnSpc>
              <a:spcBef>
                <a:spcPts val="48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Multitarea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Monousuario.</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Desarrollado por IBM.</a:t>
            </a:r>
            <a:endParaRPr/>
          </a:p>
          <a:p>
            <a:pPr indent="-342900" lvl="0" marL="342900" marR="0" rtl="0" algn="l">
              <a:lnSpc>
                <a:spcPct val="100000"/>
              </a:lnSpc>
              <a:spcBef>
                <a:spcPts val="56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Poco software disponible</a:t>
            </a:r>
            <a:r>
              <a:rPr b="0" i="0" lang="en-US" sz="2800" u="none">
                <a:solidFill>
                  <a:schemeClr val="lt1"/>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 el manejo directo de 16 MB de la memoria RAM</a:t>
            </a:r>
            <a:endParaRPr/>
          </a:p>
          <a:p>
            <a:pPr indent="-200660" lvl="0" marL="342900" marR="0" rtl="0" algn="l">
              <a:lnSpc>
                <a:spcPct val="100000"/>
              </a:lnSpc>
              <a:spcBef>
                <a:spcPts val="560"/>
              </a:spcBef>
              <a:spcAft>
                <a:spcPts val="0"/>
              </a:spcAft>
              <a:buClr>
                <a:schemeClr val="hlink"/>
              </a:buClr>
              <a:buSzPts val="2240"/>
              <a:buFont typeface="Arial"/>
              <a:buNone/>
            </a:pPr>
            <a:r>
              <a:t/>
            </a:r>
            <a:endParaRPr b="0" i="0" sz="2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lt1"/>
              </a:buClr>
              <a:buSzPts val="2800"/>
              <a:buFont typeface="Tahoma"/>
              <a:buNone/>
            </a:pPr>
            <a:r>
              <a:t/>
            </a:r>
            <a:endParaRPr b="1" i="0" sz="2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800" u="non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8"/>
          <p:cNvSpPr txBox="1"/>
          <p:nvPr/>
        </p:nvSpPr>
        <p:spPr>
          <a:xfrm>
            <a:off x="684212" y="7651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Ejemplos de Sistemas Operativos</a:t>
            </a:r>
            <a:endParaRPr/>
          </a:p>
        </p:txBody>
      </p:sp>
      <p:sp>
        <p:nvSpPr>
          <p:cNvPr id="507" name="Google Shape;507;p68"/>
          <p:cNvSpPr txBox="1"/>
          <p:nvPr/>
        </p:nvSpPr>
        <p:spPr>
          <a:xfrm>
            <a:off x="684212" y="1700212"/>
            <a:ext cx="4608512"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ctr">
              <a:lnSpc>
                <a:spcPct val="100000"/>
              </a:lnSpc>
              <a:spcBef>
                <a:spcPts val="48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WINDOWS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Creado por Microsoft a mediado de la década de los 80.</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Multitarea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Interfaz gráfica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Primeras versiones 3.0, 3.1,  y 3.11 no eran sistemas operativos</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Versiones:</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Windows 95, Windows 98, Windows Me, Windows 2000,</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Windows XP/vista, Windows 7 </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Windows 8  Windows 10</a:t>
            </a:r>
            <a:endParaRPr/>
          </a:p>
          <a:p>
            <a:pPr indent="0" lvl="0" marL="0" marR="0" rtl="0" algn="l">
              <a:lnSpc>
                <a:spcPct val="100000"/>
              </a:lnSpc>
              <a:spcBef>
                <a:spcPts val="0"/>
              </a:spcBef>
              <a:spcAft>
                <a:spcPts val="0"/>
              </a:spcAft>
              <a:buNone/>
            </a:pPr>
            <a:r>
              <a:t/>
            </a:r>
            <a:endParaRPr b="0" i="0" sz="2000" u="none">
              <a:solidFill>
                <a:schemeClr val="lt1"/>
              </a:solidFill>
              <a:latin typeface="Arial"/>
              <a:ea typeface="Arial"/>
              <a:cs typeface="Arial"/>
              <a:sym typeface="Arial"/>
            </a:endParaRPr>
          </a:p>
        </p:txBody>
      </p:sp>
      <p:sp>
        <p:nvSpPr>
          <p:cNvPr id="508" name="Google Shape;508;p68"/>
          <p:cNvSpPr txBox="1"/>
          <p:nvPr/>
        </p:nvSpPr>
        <p:spPr>
          <a:xfrm>
            <a:off x="5334000" y="2060575"/>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000"/>
              <a:buFont typeface="Arial"/>
              <a:buNone/>
            </a:pPr>
            <a:r>
              <a:rPr b="1" i="1" lang="en-US" sz="2000" u="sng">
                <a:solidFill>
                  <a:schemeClr val="lt1"/>
                </a:solidFill>
                <a:latin typeface="Arial"/>
                <a:ea typeface="Arial"/>
                <a:cs typeface="Arial"/>
                <a:sym typeface="Arial"/>
              </a:rPr>
              <a:t>WINDOWS server</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Multitarea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Multiproceso.</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Comparado sólo con Unix.</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Versiones: windows NT Server, Windows NT Workstations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Versiones mejoradas de Windows NT Server:</a:t>
            </a:r>
            <a:endParaRPr/>
          </a:p>
          <a:p>
            <a:pPr indent="-342900" lvl="0" marL="342900" marR="0" rtl="0" algn="l">
              <a:lnSpc>
                <a:spcPct val="100000"/>
              </a:lnSpc>
              <a:spcBef>
                <a:spcPts val="40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Windows Server 2000, </a:t>
            </a:r>
            <a:endParaRPr/>
          </a:p>
          <a:p>
            <a:pPr indent="-342900" lvl="0" marL="342900" marR="0" rtl="0" algn="l">
              <a:lnSpc>
                <a:spcPct val="100000"/>
              </a:lnSpc>
              <a:spcBef>
                <a:spcPts val="40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Windows Server 2003</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Windows Server 2005 / 2008 / 2012 /2016/ bussines server / home server</a:t>
            </a:r>
            <a:endParaRPr/>
          </a:p>
          <a:p>
            <a:pPr indent="-342900" lvl="0" marL="342900" marR="0" rtl="0" algn="l">
              <a:lnSpc>
                <a:spcPct val="100000"/>
              </a:lnSpc>
              <a:spcBef>
                <a:spcPts val="40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69"/>
          <p:cNvSpPr txBox="1"/>
          <p:nvPr/>
        </p:nvSpPr>
        <p:spPr>
          <a:xfrm>
            <a:off x="971550" y="836612"/>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Ejemplos de Sistemas Operativos </a:t>
            </a:r>
            <a:br>
              <a:rPr b="1" i="0" lang="en-US" sz="4000" u="none">
                <a:solidFill>
                  <a:schemeClr val="lt2"/>
                </a:solidFill>
                <a:latin typeface="Arial"/>
                <a:ea typeface="Arial"/>
                <a:cs typeface="Arial"/>
                <a:sym typeface="Arial"/>
              </a:rPr>
            </a:br>
            <a:endParaRPr/>
          </a:p>
        </p:txBody>
      </p:sp>
      <p:sp>
        <p:nvSpPr>
          <p:cNvPr id="514" name="Google Shape;514;p69"/>
          <p:cNvSpPr txBox="1"/>
          <p:nvPr/>
        </p:nvSpPr>
        <p:spPr>
          <a:xfrm>
            <a:off x="0" y="1700212"/>
            <a:ext cx="424815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UNIX</a:t>
            </a:r>
            <a:endParaRPr/>
          </a:p>
          <a:p>
            <a:pPr indent="-342900" lvl="0" marL="342900" marR="0" rtl="0" algn="ctr">
              <a:lnSpc>
                <a:spcPct val="100000"/>
              </a:lnSpc>
              <a:spcBef>
                <a:spcPts val="560"/>
              </a:spcBef>
              <a:spcAft>
                <a:spcPts val="0"/>
              </a:spcAft>
              <a:buClr>
                <a:schemeClr val="lt1"/>
              </a:buClr>
              <a:buSzPts val="2800"/>
              <a:buFont typeface="Tahoma"/>
              <a:buNone/>
            </a:pPr>
            <a:r>
              <a:t/>
            </a:r>
            <a:endParaRPr b="1" i="0" sz="2800" u="none">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Creado por Laboratorios Bell  en 1969.</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Multiusuario, multitarea y multiproceso</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Sólido y capaz, pero de difícil aprendizaje.</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Versiones del Unix: SunOS, Linux, Solaris, Xenix</a:t>
            </a:r>
            <a:endParaRPr/>
          </a:p>
          <a:p>
            <a:pPr indent="0" lvl="0" marL="0" marR="0" rtl="0" algn="l">
              <a:lnSpc>
                <a:spcPct val="100000"/>
              </a:lnSpc>
              <a:spcBef>
                <a:spcPts val="0"/>
              </a:spcBef>
              <a:spcAft>
                <a:spcPts val="0"/>
              </a:spcAft>
              <a:buNone/>
            </a:pPr>
            <a:r>
              <a:t/>
            </a:r>
            <a:endParaRPr b="0" i="0" sz="2000" u="none">
              <a:solidFill>
                <a:schemeClr val="lt1"/>
              </a:solidFill>
              <a:latin typeface="Arial"/>
              <a:ea typeface="Arial"/>
              <a:cs typeface="Arial"/>
              <a:sym typeface="Arial"/>
            </a:endParaRPr>
          </a:p>
        </p:txBody>
      </p:sp>
      <p:sp>
        <p:nvSpPr>
          <p:cNvPr id="515" name="Google Shape;515;p69"/>
          <p:cNvSpPr txBox="1"/>
          <p:nvPr/>
        </p:nvSpPr>
        <p:spPr>
          <a:xfrm>
            <a:off x="4643437" y="1268412"/>
            <a:ext cx="4500562"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LINUX</a:t>
            </a:r>
            <a:endParaRPr/>
          </a:p>
          <a:p>
            <a:pPr indent="-101600" lvl="0" marL="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Creado en 1991 por Linus Torvalds</a:t>
            </a:r>
            <a:endParaRPr/>
          </a:p>
          <a:p>
            <a:pPr indent="-101600" lvl="0" marL="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Multitarea, multiusuario, multiproceso</a:t>
            </a:r>
            <a:endParaRPr/>
          </a:p>
          <a:p>
            <a:pPr indent="-101600" lvl="0" marL="0" marR="0" rtl="0" algn="l">
              <a:lnSpc>
                <a:spcPct val="100000"/>
              </a:lnSpc>
              <a:spcBef>
                <a:spcPts val="56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Protege la memoria para que un programa no pueda hacer caer al resto del sistema</a:t>
            </a:r>
            <a:r>
              <a:rPr b="0" i="0" lang="en-US" sz="2800" u="none">
                <a:solidFill>
                  <a:schemeClr val="lt1"/>
                </a:solidFill>
                <a:latin typeface="Tahoma"/>
                <a:ea typeface="Tahoma"/>
                <a:cs typeface="Tahoma"/>
                <a:sym typeface="Tahoma"/>
              </a:rPr>
              <a:t> </a:t>
            </a:r>
            <a:endParaRPr/>
          </a:p>
          <a:p>
            <a:pPr indent="-101600" lvl="0" marL="0" marR="0" rtl="0" algn="l">
              <a:lnSpc>
                <a:spcPct val="100000"/>
              </a:lnSpc>
              <a:spcBef>
                <a:spcPts val="56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Se distribuye con código fuente</a:t>
            </a:r>
            <a:r>
              <a:rPr b="0" i="0" lang="en-US" sz="2800" u="none">
                <a:solidFill>
                  <a:schemeClr val="lt1"/>
                </a:solidFill>
                <a:latin typeface="Tahoma"/>
                <a:ea typeface="Tahoma"/>
                <a:cs typeface="Tahoma"/>
                <a:sym typeface="Tahoma"/>
              </a:rPr>
              <a:t> </a:t>
            </a:r>
            <a:r>
              <a:rPr b="0" i="0" lang="en-US" sz="2000" u="none">
                <a:solidFill>
                  <a:schemeClr val="lt1"/>
                </a:solidFill>
                <a:latin typeface="Arial"/>
                <a:ea typeface="Arial"/>
                <a:cs typeface="Arial"/>
                <a:sym typeface="Arial"/>
              </a:rPr>
              <a:t>(Software libre)</a:t>
            </a:r>
            <a:endParaRPr/>
          </a:p>
          <a:p>
            <a:pPr indent="-101600" lvl="0" marL="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Comparte la memoria entre programas aumentando la velocidad y disminuyendo el uso de memoria </a:t>
            </a:r>
            <a:endParaRPr/>
          </a:p>
          <a:p>
            <a:pPr indent="-101600" lvl="0" marL="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Hay diferentes “distribuciones” (Debian, RedHat, Mandrake, etc.)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0"/>
          <p:cNvSpPr txBox="1"/>
          <p:nvPr/>
        </p:nvSpPr>
        <p:spPr>
          <a:xfrm>
            <a:off x="684212" y="376237"/>
            <a:ext cx="7772400" cy="15621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a:t>
            </a:r>
            <a:br>
              <a:rPr b="1" i="0" lang="en-US" sz="4400" u="none">
                <a:solidFill>
                  <a:schemeClr val="lt2"/>
                </a:solidFill>
                <a:latin typeface="Arial"/>
                <a:ea typeface="Arial"/>
                <a:cs typeface="Arial"/>
                <a:sym typeface="Arial"/>
              </a:rPr>
            </a:br>
            <a:r>
              <a:rPr b="1" i="0" lang="en-US" sz="4400" u="none">
                <a:solidFill>
                  <a:schemeClr val="lt2"/>
                </a:solidFill>
                <a:latin typeface="Arial"/>
                <a:ea typeface="Arial"/>
                <a:cs typeface="Arial"/>
                <a:sym typeface="Arial"/>
              </a:rPr>
              <a:t>Lenguajes de Programación</a:t>
            </a:r>
            <a:endParaRPr/>
          </a:p>
        </p:txBody>
      </p:sp>
      <p:sp>
        <p:nvSpPr>
          <p:cNvPr id="521" name="Google Shape;521;p70"/>
          <p:cNvSpPr txBox="1"/>
          <p:nvPr/>
        </p:nvSpPr>
        <p:spPr>
          <a:xfrm>
            <a:off x="684212" y="242093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r>
              <a:rPr b="1" i="1" lang="en-US" sz="2400" u="none">
                <a:solidFill>
                  <a:schemeClr val="lt1"/>
                </a:solidFill>
                <a:latin typeface="Arial"/>
                <a:ea typeface="Arial"/>
                <a:cs typeface="Arial"/>
                <a:sym typeface="Arial"/>
              </a:rPr>
              <a:t>Forma de comunicación inventada por el hombre para dar órdenes a la computadora.</a:t>
            </a:r>
            <a:endParaRPr/>
          </a:p>
          <a:p>
            <a:pPr indent="-342900" lvl="0" marL="342900" marR="0" rtl="0" algn="l">
              <a:lnSpc>
                <a:spcPct val="100000"/>
              </a:lnSpc>
              <a:spcBef>
                <a:spcPts val="480"/>
              </a:spcBef>
              <a:spcAft>
                <a:spcPts val="0"/>
              </a:spcAft>
              <a:buClr>
                <a:schemeClr val="lt1"/>
              </a:buClr>
              <a:buSzPts val="2400"/>
              <a:buFont typeface="Tahoma"/>
              <a:buNone/>
            </a:pPr>
            <a:r>
              <a:t/>
            </a:r>
            <a:endParaRPr b="1" i="1"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Permiten escribir programas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Tienen una sintaxis bien definida</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Clasificación</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Lenguajes de bajo nivel</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Lenguajes de alto nivel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01625" y="228600"/>
            <a:ext cx="854075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lt1"/>
              </a:buClr>
              <a:buSzPts val="4600"/>
              <a:buFont typeface="Arial"/>
              <a:buNone/>
            </a:pPr>
            <a:r>
              <a:rPr b="0" i="0" lang="en-US" sz="4600" u="none">
                <a:solidFill>
                  <a:schemeClr val="lt1"/>
                </a:solidFill>
                <a:latin typeface="Arial"/>
                <a:ea typeface="Arial"/>
                <a:cs typeface="Arial"/>
                <a:sym typeface="Arial"/>
              </a:rPr>
              <a:t>¿Qué es una computadora ?</a:t>
            </a:r>
            <a:endParaRPr/>
          </a:p>
        </p:txBody>
      </p:sp>
      <p:sp>
        <p:nvSpPr>
          <p:cNvPr id="179" name="Google Shape;179;p26"/>
          <p:cNvSpPr txBox="1"/>
          <p:nvPr>
            <p:ph idx="1" type="body"/>
          </p:nvPr>
        </p:nvSpPr>
        <p:spPr>
          <a:xfrm>
            <a:off x="1116012" y="1700212"/>
            <a:ext cx="7294562" cy="1973262"/>
          </a:xfrm>
          <a:prstGeom prst="rect">
            <a:avLst/>
          </a:prstGeom>
          <a:noFill/>
          <a:ln>
            <a:noFill/>
          </a:ln>
        </p:spPr>
        <p:txBody>
          <a:bodyPr anchorCtr="0" anchor="t" bIns="45700" lIns="91425" spcFirstLastPara="1" rIns="91425" wrap="square" tIns="45700">
            <a:noAutofit/>
          </a:bodyPr>
          <a:lstStyle/>
          <a:p>
            <a:pPr indent="-382587" lvl="0" marL="419100" rtl="0" algn="l">
              <a:lnSpc>
                <a:spcPct val="100000"/>
              </a:lnSpc>
              <a:spcBef>
                <a:spcPts val="0"/>
              </a:spcBef>
              <a:spcAft>
                <a:spcPts val="0"/>
              </a:spcAft>
              <a:buSzPts val="2240"/>
              <a:buNone/>
            </a:pPr>
            <a:r>
              <a:rPr b="0" i="0" lang="en-US" sz="2800" u="none">
                <a:solidFill>
                  <a:schemeClr val="lt1"/>
                </a:solidFill>
                <a:latin typeface="Arial"/>
                <a:ea typeface="Arial"/>
                <a:cs typeface="Arial"/>
                <a:sym typeface="Arial"/>
              </a:rPr>
              <a:t>   </a:t>
            </a:r>
            <a:r>
              <a:rPr b="1" i="1" lang="en-US" sz="2000" u="none">
                <a:solidFill>
                  <a:schemeClr val="lt1"/>
                </a:solidFill>
                <a:latin typeface="Arial"/>
                <a:ea typeface="Arial"/>
                <a:cs typeface="Arial"/>
                <a:sym typeface="Arial"/>
              </a:rPr>
              <a:t>Es un dispositivo electrónico que acepta datos de entrada, los procesa mediante programas y genera información.  </a:t>
            </a:r>
            <a:endParaRPr/>
          </a:p>
          <a:p>
            <a:pPr indent="-280988" lvl="0" marL="419100" rtl="0" algn="l">
              <a:spcBef>
                <a:spcPts val="400"/>
              </a:spcBef>
              <a:spcAft>
                <a:spcPts val="0"/>
              </a:spcAft>
              <a:buSzPts val="1600"/>
              <a:buNone/>
            </a:pPr>
            <a:r>
              <a:t/>
            </a:r>
            <a:endParaRPr b="1" i="1" sz="2000" u="none">
              <a:solidFill>
                <a:schemeClr val="lt1"/>
              </a:solidFill>
              <a:latin typeface="Arial"/>
              <a:ea typeface="Arial"/>
              <a:cs typeface="Arial"/>
              <a:sym typeface="Arial"/>
            </a:endParaRPr>
          </a:p>
        </p:txBody>
      </p:sp>
      <p:pic>
        <p:nvPicPr>
          <p:cNvPr descr="img13" id="180" name="Google Shape;180;p26"/>
          <p:cNvPicPr preferRelativeResize="0"/>
          <p:nvPr>
            <p:ph idx="1" type="body"/>
          </p:nvPr>
        </p:nvPicPr>
        <p:blipFill rotWithShape="1">
          <a:blip r:embed="rId3">
            <a:alphaModFix/>
          </a:blip>
          <a:srcRect b="0" l="0" r="0" t="0"/>
          <a:stretch/>
        </p:blipFill>
        <p:spPr>
          <a:xfrm>
            <a:off x="3203575" y="3860800"/>
            <a:ext cx="1800225" cy="1458912"/>
          </a:xfrm>
          <a:prstGeom prst="rect">
            <a:avLst/>
          </a:prstGeom>
          <a:noFill/>
          <a:ln>
            <a:noFill/>
          </a:ln>
        </p:spPr>
      </p:pic>
      <p:pic>
        <p:nvPicPr>
          <p:cNvPr id="181" name="Google Shape;181;p26"/>
          <p:cNvPicPr preferRelativeResize="0"/>
          <p:nvPr/>
        </p:nvPicPr>
        <p:blipFill rotWithShape="1">
          <a:blip r:embed="rId4">
            <a:alphaModFix/>
          </a:blip>
          <a:srcRect b="0" l="0" r="0" t="0"/>
          <a:stretch/>
        </p:blipFill>
        <p:spPr>
          <a:xfrm>
            <a:off x="1042987" y="3573462"/>
            <a:ext cx="6705600" cy="274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1"/>
          <p:cNvSpPr txBox="1"/>
          <p:nvPr/>
        </p:nvSpPr>
        <p:spPr>
          <a:xfrm>
            <a:off x="754062" y="795337"/>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Lenguajes de bajo nivel</a:t>
            </a:r>
            <a:endParaRPr/>
          </a:p>
        </p:txBody>
      </p:sp>
      <p:sp>
        <p:nvSpPr>
          <p:cNvPr id="527" name="Google Shape;527;p71"/>
          <p:cNvSpPr txBox="1"/>
          <p:nvPr/>
        </p:nvSpPr>
        <p:spPr>
          <a:xfrm>
            <a:off x="754062" y="2420937"/>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Lenguaje de máquina</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Serie de 0’s y 1’s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Programación larga, difícil y tediosa</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La corrección de errores es complicada</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No hay transportabilidad</a:t>
            </a:r>
            <a:endParaRPr b="1" i="1" sz="2400" u="sng">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1" sz="2400" u="sng">
              <a:solidFill>
                <a:schemeClr val="lt1"/>
              </a:solidFill>
              <a:latin typeface="Arial"/>
              <a:ea typeface="Arial"/>
              <a:cs typeface="Arial"/>
              <a:sym typeface="Arial"/>
            </a:endParaRPr>
          </a:p>
        </p:txBody>
      </p:sp>
      <p:sp>
        <p:nvSpPr>
          <p:cNvPr id="528" name="Google Shape;528;p71"/>
          <p:cNvSpPr txBox="1"/>
          <p:nvPr/>
        </p:nvSpPr>
        <p:spPr>
          <a:xfrm>
            <a:off x="4716462" y="2420937"/>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Lenguaje ensamblador</a:t>
            </a:r>
            <a:endParaRPr/>
          </a:p>
          <a:p>
            <a:pPr indent="-342900" lvl="0" marL="342900" marR="0" rtl="0" algn="ctr">
              <a:lnSpc>
                <a:spcPct val="100000"/>
              </a:lnSpc>
              <a:spcBef>
                <a:spcPts val="48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Utiliza una serie de códigos o mnemónicos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Específico de cada procesador</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Difícil aprendizaje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72"/>
          <p:cNvSpPr txBox="1"/>
          <p:nvPr/>
        </p:nvSpPr>
        <p:spPr>
          <a:xfrm>
            <a:off x="755650" y="7651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Lenguajes de alto nivel</a:t>
            </a:r>
            <a:endParaRPr/>
          </a:p>
        </p:txBody>
      </p:sp>
      <p:sp>
        <p:nvSpPr>
          <p:cNvPr id="534" name="Google Shape;534;p72"/>
          <p:cNvSpPr txBox="1"/>
          <p:nvPr/>
        </p:nvSpPr>
        <p:spPr>
          <a:xfrm>
            <a:off x="755650" y="23907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Instrucciones escritas en palabras similares a lenguajes humanos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Fácil aprendizaje</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Los programas son transportables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Deben ser traducidos a lenguaje de máquina, a través de los traductores de lenguaje (compiladores e intérpretes)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Algunos de ellos son:  Basic, C, Pascal, Cobol, Fortran, etc.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3"/>
          <p:cNvSpPr txBox="1"/>
          <p:nvPr/>
        </p:nvSpPr>
        <p:spPr>
          <a:xfrm>
            <a:off x="611187" y="5492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Conceptos Importantes</a:t>
            </a:r>
            <a:endParaRPr/>
          </a:p>
        </p:txBody>
      </p:sp>
      <p:sp>
        <p:nvSpPr>
          <p:cNvPr id="540" name="Google Shape;540;p73"/>
          <p:cNvSpPr txBox="1"/>
          <p:nvPr/>
        </p:nvSpPr>
        <p:spPr>
          <a:xfrm>
            <a:off x="611187" y="21748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Programa o código fuente: </a:t>
            </a:r>
            <a:r>
              <a:rPr b="0" i="0" lang="en-US" sz="2000" u="none">
                <a:solidFill>
                  <a:schemeClr val="lt1"/>
                </a:solidFill>
                <a:latin typeface="Arial"/>
                <a:ea typeface="Arial"/>
                <a:cs typeface="Arial"/>
                <a:sym typeface="Arial"/>
              </a:rPr>
              <a:t>Programa escrito en algún lenguaje y que no ha sido traducido a lenguaje  de máquina.</a:t>
            </a:r>
            <a:endParaRPr b="0" i="0" sz="2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Programa o código objeto</a:t>
            </a:r>
            <a:r>
              <a:rPr b="0" i="0" lang="en-US" sz="2800" u="none">
                <a:solidFill>
                  <a:schemeClr val="lt1"/>
                </a:solidFill>
                <a:latin typeface="Arial"/>
                <a:ea typeface="Arial"/>
                <a:cs typeface="Arial"/>
                <a:sym typeface="Arial"/>
              </a:rPr>
              <a:t>: </a:t>
            </a:r>
            <a:r>
              <a:rPr b="0" i="0" lang="en-US" sz="2000" u="none">
                <a:solidFill>
                  <a:schemeClr val="lt1"/>
                </a:solidFill>
                <a:latin typeface="Arial"/>
                <a:ea typeface="Arial"/>
                <a:cs typeface="Arial"/>
                <a:sym typeface="Arial"/>
              </a:rPr>
              <a:t>Programa que ya se encuentra en lenguaje de máquina y que ya es ejecutable</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Traductor:</a:t>
            </a:r>
            <a:r>
              <a:rPr b="0" i="0" lang="en-US" sz="2000" u="none">
                <a:solidFill>
                  <a:schemeClr val="lt1"/>
                </a:solidFill>
                <a:latin typeface="Arial"/>
                <a:ea typeface="Arial"/>
                <a:cs typeface="Arial"/>
                <a:sym typeface="Arial"/>
              </a:rPr>
              <a:t> Programa que traduce instrucciones en lenguaje de alto nivel a lenguaje de máquina.  Pueden ser compiladores o intérpretes.</a:t>
            </a:r>
            <a:endParaRPr b="0" i="0" sz="28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Compilador:</a:t>
            </a:r>
            <a:r>
              <a:rPr b="0" i="0" lang="en-US" sz="2000" u="none">
                <a:solidFill>
                  <a:schemeClr val="lt1"/>
                </a:solidFill>
                <a:latin typeface="Arial"/>
                <a:ea typeface="Arial"/>
                <a:cs typeface="Arial"/>
                <a:sym typeface="Arial"/>
              </a:rPr>
              <a:t> Traduce todo el programa y genera un código  listo para funcionar</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Intérprete: </a:t>
            </a:r>
            <a:r>
              <a:rPr b="0" i="0" lang="en-US" sz="2000" u="none">
                <a:solidFill>
                  <a:schemeClr val="lt1"/>
                </a:solidFill>
                <a:latin typeface="Arial"/>
                <a:ea typeface="Arial"/>
                <a:cs typeface="Arial"/>
                <a:sym typeface="Arial"/>
              </a:rPr>
              <a:t>toma una instrucción del programa, la traduce y la ejecuta.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4"/>
          <p:cNvSpPr txBox="1"/>
          <p:nvPr/>
        </p:nvSpPr>
        <p:spPr>
          <a:xfrm>
            <a:off x="684212" y="69215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 de uso general</a:t>
            </a:r>
            <a:endParaRPr/>
          </a:p>
        </p:txBody>
      </p:sp>
      <p:sp>
        <p:nvSpPr>
          <p:cNvPr id="546" name="Google Shape;546;p74"/>
          <p:cNvSpPr txBox="1"/>
          <p:nvPr/>
        </p:nvSpPr>
        <p:spPr>
          <a:xfrm>
            <a:off x="684212" y="231775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Ofrece una estructura para un gran número de aplicaciones empresariales, científicas y personales.</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Proporciona versatilidad a la computadora.</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Ejemplos: </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-Procesadores de texto</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-Hojas de cálculo</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-Manejadores de bases de datos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 Paquetes de presentación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5"/>
          <p:cNvSpPr txBox="1"/>
          <p:nvPr/>
        </p:nvSpPr>
        <p:spPr>
          <a:xfrm>
            <a:off x="684212" y="69215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 de uso general</a:t>
            </a:r>
            <a:endParaRPr/>
          </a:p>
        </p:txBody>
      </p:sp>
      <p:sp>
        <p:nvSpPr>
          <p:cNvPr id="552" name="Google Shape;552;p75"/>
          <p:cNvSpPr txBox="1"/>
          <p:nvPr/>
        </p:nvSpPr>
        <p:spPr>
          <a:xfrm>
            <a:off x="684212" y="231775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Ofrece una estructura para un gran número de aplicaciones empresariales, científicas y personales.</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Proporciona versatilidad a la computadora.</a:t>
            </a:r>
            <a:endParaRPr/>
          </a:p>
          <a:p>
            <a:pPr indent="-342900" lvl="0" marL="342900" marR="0" rtl="0" algn="l">
              <a:lnSpc>
                <a:spcPct val="100000"/>
              </a:lnSpc>
              <a:spcBef>
                <a:spcPts val="480"/>
              </a:spcBef>
              <a:spcAft>
                <a:spcPts val="0"/>
              </a:spcAft>
              <a:buClr>
                <a:schemeClr val="lt1"/>
              </a:buClr>
              <a:buSzPts val="2400"/>
              <a:buFont typeface="Tahoma"/>
              <a:buNone/>
            </a:pPr>
            <a:r>
              <a:t/>
            </a:r>
            <a:endParaRPr b="0" i="0" sz="2400" u="none">
              <a:solidFill>
                <a:schemeClr val="lt1"/>
              </a:solidFill>
              <a:latin typeface="Arial"/>
              <a:ea typeface="Arial"/>
              <a:cs typeface="Arial"/>
              <a:sym typeface="Arial"/>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Ejemplos: </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-Procesadores de texto</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-Hojas de cálculo</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-Manejadores de bases de datos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 Paquetes de presentación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76"/>
          <p:cNvSpPr txBox="1"/>
          <p:nvPr/>
        </p:nvSpPr>
        <p:spPr>
          <a:xfrm>
            <a:off x="755650" y="5492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 de uso general</a:t>
            </a:r>
            <a:endParaRPr/>
          </a:p>
        </p:txBody>
      </p:sp>
      <p:sp>
        <p:nvSpPr>
          <p:cNvPr id="558" name="Google Shape;558;p76"/>
          <p:cNvSpPr txBox="1"/>
          <p:nvPr/>
        </p:nvSpPr>
        <p:spPr>
          <a:xfrm>
            <a:off x="755650" y="2174875"/>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Procesadores de texto</a:t>
            </a:r>
            <a:endParaRPr/>
          </a:p>
          <a:p>
            <a:pPr indent="-342900" lvl="0" marL="342900" marR="0" rtl="0" algn="l">
              <a:lnSpc>
                <a:spcPct val="100000"/>
              </a:lnSpc>
              <a:spcBef>
                <a:spcPts val="48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Utilizados para escribir documentos, cartas, memorándums, etc.</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Corrector de ortografía, diccionario de sinónimos,etc.</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Ejemplos: Word, AmiPro, Wordperfect, Writer </a:t>
            </a:r>
            <a:endParaRPr/>
          </a:p>
        </p:txBody>
      </p:sp>
      <p:sp>
        <p:nvSpPr>
          <p:cNvPr id="559" name="Google Shape;559;p76"/>
          <p:cNvSpPr txBox="1"/>
          <p:nvPr/>
        </p:nvSpPr>
        <p:spPr>
          <a:xfrm>
            <a:off x="4718050" y="2174875"/>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Hojas de cálculo</a:t>
            </a:r>
            <a:endParaRPr/>
          </a:p>
          <a:p>
            <a:pPr indent="-342900" lvl="0" marL="342900" marR="0" rtl="0" algn="ctr">
              <a:lnSpc>
                <a:spcPct val="100000"/>
              </a:lnSpc>
              <a:spcBef>
                <a:spcPts val="48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Permiten elaborar tablas con datos y realizar cálculos.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El usuario indica las fórmulas que desea utilizar y el programa las aplica a los datos.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Permiten graficar los resultados.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Ejemplos: Excel, Lotus 123, Quatro-Pro, Calc</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77"/>
          <p:cNvSpPr txBox="1"/>
          <p:nvPr/>
        </p:nvSpPr>
        <p:spPr>
          <a:xfrm>
            <a:off x="827087" y="5492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 de uso general</a:t>
            </a:r>
            <a:endParaRPr/>
          </a:p>
        </p:txBody>
      </p:sp>
      <p:sp>
        <p:nvSpPr>
          <p:cNvPr id="565" name="Google Shape;565;p77"/>
          <p:cNvSpPr txBox="1"/>
          <p:nvPr/>
        </p:nvSpPr>
        <p:spPr>
          <a:xfrm>
            <a:off x="4932362" y="21336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Manejadores de Base </a:t>
            </a:r>
            <a:endParaRPr/>
          </a:p>
          <a:p>
            <a:pPr indent="-342900" lvl="0" marL="342900" marR="0" rtl="0" algn="ctr">
              <a:lnSpc>
                <a:spcPct val="100000"/>
              </a:lnSpc>
              <a:spcBef>
                <a:spcPts val="48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de Datos</a:t>
            </a:r>
            <a:endParaRPr/>
          </a:p>
          <a:p>
            <a:pPr indent="-342900" lvl="0" marL="342900" marR="0" rtl="0" algn="ctr">
              <a:lnSpc>
                <a:spcPct val="100000"/>
              </a:lnSpc>
              <a:spcBef>
                <a:spcPts val="48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Permiten realizar consultas, modificar, agregar, eliminar datos de una BD.</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Conjunto de datos relacionados y ordenados.</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Ejemplos: Access, FoxPro, Oracle, Informix </a:t>
            </a:r>
            <a:endParaRPr/>
          </a:p>
        </p:txBody>
      </p:sp>
      <p:sp>
        <p:nvSpPr>
          <p:cNvPr id="566" name="Google Shape;566;p77"/>
          <p:cNvSpPr txBox="1"/>
          <p:nvPr/>
        </p:nvSpPr>
        <p:spPr>
          <a:xfrm>
            <a:off x="1042987" y="1916112"/>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2400"/>
              <a:buFont typeface="Arial"/>
              <a:buNone/>
            </a:pPr>
            <a:r>
              <a:rPr b="1" i="1" lang="en-US" sz="2400" u="sng">
                <a:solidFill>
                  <a:schemeClr val="lt1"/>
                </a:solidFill>
                <a:latin typeface="Arial"/>
                <a:ea typeface="Arial"/>
                <a:cs typeface="Arial"/>
                <a:sym typeface="Arial"/>
              </a:rPr>
              <a:t>Paquetes   de Presentación</a:t>
            </a:r>
            <a:endParaRPr/>
          </a:p>
          <a:p>
            <a:pPr indent="-342900" lvl="0" marL="342900" marR="0" rtl="0" algn="ctr">
              <a:lnSpc>
                <a:spcPct val="100000"/>
              </a:lnSpc>
              <a:spcBef>
                <a:spcPts val="480"/>
              </a:spcBef>
              <a:spcAft>
                <a:spcPts val="0"/>
              </a:spcAft>
              <a:buClr>
                <a:schemeClr val="lt1"/>
              </a:buClr>
              <a:buSzPts val="2400"/>
              <a:buFont typeface="Tahoma"/>
              <a:buNone/>
            </a:pPr>
            <a:r>
              <a:t/>
            </a:r>
            <a:endParaRPr b="1" i="1" sz="2400" u="sng">
              <a:solidFill>
                <a:schemeClr val="lt1"/>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Permiten diseñar presentaciones para mostrarlas a través de la computadora </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Permiten integrar efectos en cada cambio de diapositiva.</a:t>
            </a:r>
            <a:endParaRPr/>
          </a:p>
          <a:p>
            <a:pPr indent="-342900" lvl="0" marL="342900" marR="0" rtl="0" algn="l">
              <a:lnSpc>
                <a:spcPct val="100000"/>
              </a:lnSpc>
              <a:spcBef>
                <a:spcPts val="400"/>
              </a:spcBef>
              <a:spcAft>
                <a:spcPts val="0"/>
              </a:spcAft>
              <a:buClr>
                <a:schemeClr val="hlink"/>
              </a:buClr>
              <a:buSzPts val="1600"/>
              <a:buFont typeface="Arial"/>
              <a:buChar char="►"/>
            </a:pPr>
            <a:r>
              <a:rPr b="0" i="0" lang="en-US" sz="2000" u="none">
                <a:solidFill>
                  <a:schemeClr val="lt1"/>
                </a:solidFill>
                <a:latin typeface="Arial"/>
                <a:ea typeface="Arial"/>
                <a:cs typeface="Arial"/>
                <a:sym typeface="Arial"/>
              </a:rPr>
              <a:t>Ejemplos: Power Point, Presentations, Impress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78"/>
          <p:cNvSpPr txBox="1"/>
          <p:nvPr/>
        </p:nvSpPr>
        <p:spPr>
          <a:xfrm>
            <a:off x="827087" y="7651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Software de aplicación</a:t>
            </a:r>
            <a:endParaRPr/>
          </a:p>
        </p:txBody>
      </p:sp>
      <p:sp>
        <p:nvSpPr>
          <p:cNvPr id="572" name="Google Shape;572;p78"/>
          <p:cNvSpPr txBox="1"/>
          <p:nvPr/>
        </p:nvSpPr>
        <p:spPr>
          <a:xfrm>
            <a:off x="827087" y="23907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Diseñados para realizar tareas específicas personales, empresariales o científicas.</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Realizan tareas concretas. </a:t>
            </a:r>
            <a:endParaRPr/>
          </a:p>
          <a:p>
            <a:pPr indent="-342900" lvl="0" marL="342900" marR="0" rtl="0" algn="l">
              <a:lnSpc>
                <a:spcPct val="100000"/>
              </a:lnSpc>
              <a:spcBef>
                <a:spcPts val="480"/>
              </a:spcBef>
              <a:spcAft>
                <a:spcPts val="0"/>
              </a:spcAft>
              <a:buClr>
                <a:schemeClr val="hlink"/>
              </a:buClr>
              <a:buSzPts val="1920"/>
              <a:buFont typeface="Arial"/>
              <a:buChar char="►"/>
            </a:pPr>
            <a:r>
              <a:rPr b="0" i="0" lang="en-US" sz="2400" u="none">
                <a:solidFill>
                  <a:schemeClr val="lt1"/>
                </a:solidFill>
                <a:latin typeface="Arial"/>
                <a:ea typeface="Arial"/>
                <a:cs typeface="Arial"/>
                <a:sym typeface="Arial"/>
              </a:rPr>
              <a:t>Ejemplos: </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Procesamiento de nóminas</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Análisis Estadístico (SPSS, minitab, SAS, etc.)  </a:t>
            </a:r>
            <a:endParaRPr/>
          </a:p>
          <a:p>
            <a:pPr indent="-342900" lvl="0" marL="342900" marR="0" rtl="0" algn="l">
              <a:lnSpc>
                <a:spcPct val="100000"/>
              </a:lnSpc>
              <a:spcBef>
                <a:spcPts val="48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Control de Inventarios (SAINT)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nvSpPr>
        <p:spPr>
          <a:xfrm>
            <a:off x="684212" y="1773237"/>
            <a:ext cx="5903912" cy="3937000"/>
          </a:xfrm>
          <a:prstGeom prst="rect">
            <a:avLst/>
          </a:prstGeom>
          <a:noFill/>
          <a:ln>
            <a:noFill/>
          </a:ln>
        </p:spPr>
        <p:txBody>
          <a:bodyPr anchorCtr="0" anchor="t"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Tahoma"/>
              <a:buChar char="•"/>
            </a:pPr>
            <a:r>
              <a:rPr b="1" i="0" lang="en-US" sz="1800" u="none">
                <a:solidFill>
                  <a:schemeClr val="lt1"/>
                </a:solidFill>
                <a:latin typeface="Tahoma"/>
                <a:ea typeface="Tahoma"/>
                <a:cs typeface="Tahoma"/>
                <a:sym typeface="Tahoma"/>
              </a:rPr>
              <a:t>Abaco (2600 y 190 A.C).</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Primer dispositivo mecánico para contar</a:t>
            </a:r>
            <a:endParaRPr/>
          </a:p>
          <a:p>
            <a:pPr indent="0" lvl="0" marL="0" marR="0" rtl="0" algn="l">
              <a:lnSpc>
                <a:spcPct val="100000"/>
              </a:lnSpc>
              <a:spcBef>
                <a:spcPts val="0"/>
              </a:spcBef>
              <a:spcAft>
                <a:spcPts val="0"/>
              </a:spcAft>
              <a:buClr>
                <a:schemeClr val="lt1"/>
              </a:buClr>
              <a:buSzPts val="1800"/>
              <a:buFont typeface="Tahoma"/>
              <a:buNone/>
            </a:pPr>
            <a:r>
              <a:t/>
            </a:r>
            <a:endParaRPr b="1" i="0" sz="1800" u="non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chemeClr val="lt1"/>
              </a:buClr>
              <a:buSzPts val="1800"/>
              <a:buFont typeface="Tahoma"/>
              <a:buNone/>
            </a:pPr>
            <a:r>
              <a:t/>
            </a:r>
            <a:endParaRPr b="1" i="0" sz="1800" u="non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chemeClr val="lt1"/>
              </a:buClr>
              <a:buSzPts val="1800"/>
              <a:buFont typeface="Tahoma"/>
              <a:buNone/>
            </a:pPr>
            <a:r>
              <a:t/>
            </a:r>
            <a:endParaRPr b="1" i="0" sz="1800" u="none">
              <a:solidFill>
                <a:schemeClr val="lt1"/>
              </a:solidFill>
              <a:latin typeface="Tahoma"/>
              <a:ea typeface="Tahoma"/>
              <a:cs typeface="Tahoma"/>
              <a:sym typeface="Tahoma"/>
            </a:endParaRPr>
          </a:p>
          <a:p>
            <a:pPr indent="-114300" lvl="0" marL="0" marR="0" rtl="0" algn="l">
              <a:lnSpc>
                <a:spcPct val="100000"/>
              </a:lnSpc>
              <a:spcBef>
                <a:spcPts val="0"/>
              </a:spcBef>
              <a:spcAft>
                <a:spcPts val="0"/>
              </a:spcAft>
              <a:buClr>
                <a:schemeClr val="lt1"/>
              </a:buClr>
              <a:buSzPts val="1800"/>
              <a:buFont typeface="Tahoma"/>
              <a:buChar char="•"/>
            </a:pPr>
            <a:r>
              <a:rPr b="1" i="0" lang="en-US" sz="1800" u="none">
                <a:solidFill>
                  <a:schemeClr val="lt1"/>
                </a:solidFill>
                <a:latin typeface="Tahoma"/>
                <a:ea typeface="Tahoma"/>
                <a:cs typeface="Tahoma"/>
                <a:sym typeface="Tahoma"/>
              </a:rPr>
              <a:t>Pascalina</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Blaise Pascal (1623 - 1662)</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Sumadora mecánica</a:t>
            </a:r>
            <a:endParaRPr/>
          </a:p>
          <a:p>
            <a:pPr indent="0" lvl="0" marL="0" marR="0" rtl="0" algn="l">
              <a:lnSpc>
                <a:spcPct val="100000"/>
              </a:lnSpc>
              <a:spcBef>
                <a:spcPts val="0"/>
              </a:spcBef>
              <a:spcAft>
                <a:spcPts val="0"/>
              </a:spcAft>
              <a:buClr>
                <a:schemeClr val="lt1"/>
              </a:buClr>
              <a:buSzPts val="1800"/>
              <a:buFont typeface="Tahoma"/>
              <a:buNone/>
            </a:pPr>
            <a:r>
              <a:t/>
            </a:r>
            <a:endParaRPr b="1" i="0" sz="1800" u="non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chemeClr val="lt1"/>
              </a:buClr>
              <a:buSzPts val="1800"/>
              <a:buFont typeface="Tahoma"/>
              <a:buNone/>
            </a:pPr>
            <a:r>
              <a:t/>
            </a:r>
            <a:endParaRPr b="1" i="0" sz="1800" u="none">
              <a:solidFill>
                <a:schemeClr val="lt1"/>
              </a:solidFill>
              <a:latin typeface="Tahoma"/>
              <a:ea typeface="Tahoma"/>
              <a:cs typeface="Tahoma"/>
              <a:sym typeface="Tahoma"/>
            </a:endParaRPr>
          </a:p>
          <a:p>
            <a:pPr indent="-114300" lvl="0" marL="0" marR="0" rtl="0" algn="l">
              <a:lnSpc>
                <a:spcPct val="100000"/>
              </a:lnSpc>
              <a:spcBef>
                <a:spcPts val="0"/>
              </a:spcBef>
              <a:spcAft>
                <a:spcPts val="0"/>
              </a:spcAft>
              <a:buClr>
                <a:schemeClr val="lt1"/>
              </a:buClr>
              <a:buSzPts val="1800"/>
              <a:buFont typeface="Tahoma"/>
              <a:buChar char="•"/>
            </a:pPr>
            <a:r>
              <a:rPr b="1" i="0" lang="en-US" sz="1800" u="none">
                <a:solidFill>
                  <a:schemeClr val="lt1"/>
                </a:solidFill>
                <a:latin typeface="Tahoma"/>
                <a:ea typeface="Tahoma"/>
                <a:cs typeface="Tahoma"/>
                <a:sym typeface="Tahoma"/>
              </a:rPr>
              <a:t>Máquina de Diferencias</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Charles Babbage (1793 - 1871)</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Suma, resta, multiplicación y división</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60 sumas por minuto</a:t>
            </a:r>
            <a:endParaRPr/>
          </a:p>
        </p:txBody>
      </p:sp>
      <p:sp>
        <p:nvSpPr>
          <p:cNvPr id="187" name="Google Shape;187;p27"/>
          <p:cNvSpPr txBox="1"/>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Historia de la computación</a:t>
            </a:r>
            <a:endParaRPr/>
          </a:p>
        </p:txBody>
      </p:sp>
      <p:pic>
        <p:nvPicPr>
          <p:cNvPr descr="abaco" id="188" name="Google Shape;188;p27"/>
          <p:cNvPicPr preferRelativeResize="0"/>
          <p:nvPr/>
        </p:nvPicPr>
        <p:blipFill rotWithShape="1">
          <a:blip r:embed="rId3">
            <a:alphaModFix/>
          </a:blip>
          <a:srcRect b="0" l="0" r="0" t="0"/>
          <a:stretch/>
        </p:blipFill>
        <p:spPr>
          <a:xfrm>
            <a:off x="6588125" y="1268412"/>
            <a:ext cx="1428750" cy="1476375"/>
          </a:xfrm>
          <a:prstGeom prst="rect">
            <a:avLst/>
          </a:prstGeom>
          <a:noFill/>
          <a:ln>
            <a:noFill/>
          </a:ln>
        </p:spPr>
      </p:pic>
      <p:pic>
        <p:nvPicPr>
          <p:cNvPr descr="Pascalina" id="189" name="Google Shape;189;p27"/>
          <p:cNvPicPr preferRelativeResize="0"/>
          <p:nvPr/>
        </p:nvPicPr>
        <p:blipFill rotWithShape="1">
          <a:blip r:embed="rId4">
            <a:alphaModFix/>
          </a:blip>
          <a:srcRect b="0" l="0" r="0" t="0"/>
          <a:stretch/>
        </p:blipFill>
        <p:spPr>
          <a:xfrm>
            <a:off x="4859337" y="3068637"/>
            <a:ext cx="2466975" cy="1276350"/>
          </a:xfrm>
          <a:prstGeom prst="rect">
            <a:avLst/>
          </a:prstGeom>
          <a:noFill/>
          <a:ln>
            <a:noFill/>
          </a:ln>
        </p:spPr>
      </p:pic>
      <p:pic>
        <p:nvPicPr>
          <p:cNvPr descr="babbage_2" id="190" name="Google Shape;190;p27"/>
          <p:cNvPicPr preferRelativeResize="0"/>
          <p:nvPr/>
        </p:nvPicPr>
        <p:blipFill rotWithShape="1">
          <a:blip r:embed="rId5">
            <a:alphaModFix/>
          </a:blip>
          <a:srcRect b="0" l="0" r="0" t="0"/>
          <a:stretch/>
        </p:blipFill>
        <p:spPr>
          <a:xfrm>
            <a:off x="6588125" y="4652962"/>
            <a:ext cx="1506537" cy="1941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nvSpPr>
        <p:spPr>
          <a:xfrm>
            <a:off x="1187450" y="620712"/>
            <a:ext cx="4572000" cy="2289175"/>
          </a:xfrm>
          <a:prstGeom prst="rect">
            <a:avLst/>
          </a:prstGeom>
          <a:noFill/>
          <a:ln>
            <a:noFill/>
          </a:ln>
        </p:spPr>
        <p:txBody>
          <a:bodyPr anchorCtr="0" anchor="t"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Tahoma"/>
              <a:buChar char="•"/>
            </a:pPr>
            <a:r>
              <a:rPr b="1" i="0" lang="en-US" sz="1800" u="none">
                <a:solidFill>
                  <a:schemeClr val="lt1"/>
                </a:solidFill>
                <a:latin typeface="Tahoma"/>
                <a:ea typeface="Tahoma"/>
                <a:cs typeface="Tahoma"/>
                <a:sym typeface="Tahoma"/>
              </a:rPr>
              <a:t>Tarjetas Perforadas</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Charles Jacquard (1753 - 1834)</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Telar de tejido con tarjetas perforadas </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Babbage trató de aplicar este concepto a su máquina</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     Herman Hollerit (censo de USA 1890)</a:t>
            </a:r>
            <a:endParaRPr/>
          </a:p>
        </p:txBody>
      </p:sp>
      <p:pic>
        <p:nvPicPr>
          <p:cNvPr descr="tp" id="196" name="Google Shape;196;p28"/>
          <p:cNvPicPr preferRelativeResize="0"/>
          <p:nvPr>
            <p:ph idx="1" type="body"/>
          </p:nvPr>
        </p:nvPicPr>
        <p:blipFill rotWithShape="1">
          <a:blip r:embed="rId3">
            <a:alphaModFix/>
          </a:blip>
          <a:srcRect b="0" l="0" r="0" t="0"/>
          <a:stretch/>
        </p:blipFill>
        <p:spPr>
          <a:xfrm>
            <a:off x="638175" y="3343275"/>
            <a:ext cx="3190875" cy="2200275"/>
          </a:xfrm>
          <a:prstGeom prst="rect">
            <a:avLst/>
          </a:prstGeom>
          <a:noFill/>
          <a:ln>
            <a:noFill/>
          </a:ln>
        </p:spPr>
      </p:pic>
      <p:pic>
        <p:nvPicPr>
          <p:cNvPr descr="Máquina Tabuladora de Hollerith (1890)" id="197" name="Google Shape;197;p28"/>
          <p:cNvPicPr preferRelativeResize="0"/>
          <p:nvPr>
            <p:ph idx="2" type="body"/>
          </p:nvPr>
        </p:nvPicPr>
        <p:blipFill rotWithShape="1">
          <a:blip r:embed="rId4">
            <a:alphaModFix/>
          </a:blip>
          <a:srcRect b="0" l="0" r="0" t="0"/>
          <a:stretch/>
        </p:blipFill>
        <p:spPr>
          <a:xfrm>
            <a:off x="4284662" y="2909887"/>
            <a:ext cx="3657600" cy="260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nvSpPr>
        <p:spPr>
          <a:xfrm>
            <a:off x="1476375" y="404812"/>
            <a:ext cx="5829300" cy="86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3600"/>
              <a:buFont typeface="Arial"/>
              <a:buNone/>
            </a:pPr>
            <a:r>
              <a:rPr b="1" i="0" lang="en-US" sz="3600" u="none">
                <a:solidFill>
                  <a:schemeClr val="lt2"/>
                </a:solidFill>
                <a:latin typeface="Arial"/>
                <a:ea typeface="Arial"/>
                <a:cs typeface="Arial"/>
                <a:sym typeface="Arial"/>
              </a:rPr>
              <a:t>Pioneros de la computación</a:t>
            </a:r>
            <a:endParaRPr/>
          </a:p>
        </p:txBody>
      </p:sp>
      <p:sp>
        <p:nvSpPr>
          <p:cNvPr id="203" name="Google Shape;203;p29"/>
          <p:cNvSpPr txBox="1"/>
          <p:nvPr/>
        </p:nvSpPr>
        <p:spPr>
          <a:xfrm>
            <a:off x="1476375" y="1700212"/>
            <a:ext cx="58293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Arial"/>
              <a:buChar char="►"/>
            </a:pPr>
            <a:r>
              <a:rPr b="0" i="0" lang="en-US" sz="2800" u="none">
                <a:solidFill>
                  <a:schemeClr val="lt1"/>
                </a:solidFill>
                <a:latin typeface="Arial"/>
                <a:ea typeface="Arial"/>
                <a:cs typeface="Arial"/>
                <a:sym typeface="Arial"/>
              </a:rPr>
              <a:t>Atanasoff y Berry (1937 a 1942)</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Universidad Estatal de Iowa</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Primera computadora electrónica</a:t>
            </a:r>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hlink"/>
              </a:buClr>
              <a:buSzPts val="2240"/>
              <a:buFont typeface="Arial"/>
              <a:buChar char="►"/>
            </a:pPr>
            <a:r>
              <a:rPr b="0" i="0" lang="en-US" sz="2800" u="none">
                <a:solidFill>
                  <a:schemeClr val="lt1"/>
                </a:solidFill>
                <a:latin typeface="Arial"/>
                <a:ea typeface="Arial"/>
                <a:cs typeface="Arial"/>
                <a:sym typeface="Arial"/>
              </a:rPr>
              <a:t>Mauchly y Eckert (1946)</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ENIAC.  Aplicaciones para la 2a. Guerra Mundial</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Universidad de Pennsylvania.</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Peso: 30 toneladas </a:t>
            </a:r>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342900" lvl="0" marL="342900" marR="0" rtl="0" algn="l">
              <a:lnSpc>
                <a:spcPct val="100000"/>
              </a:lnSpc>
              <a:spcBef>
                <a:spcPts val="560"/>
              </a:spcBef>
              <a:spcAft>
                <a:spcPts val="0"/>
              </a:spcAft>
              <a:buClr>
                <a:schemeClr val="hlink"/>
              </a:buClr>
              <a:buSzPts val="2240"/>
              <a:buFont typeface="Arial"/>
              <a:buChar char="►"/>
            </a:pPr>
            <a:r>
              <a:rPr b="1" i="0" lang="en-US" sz="2800" u="none">
                <a:solidFill>
                  <a:schemeClr val="lt1"/>
                </a:solidFill>
                <a:latin typeface="Arial"/>
                <a:ea typeface="Arial"/>
                <a:cs typeface="Arial"/>
                <a:sym typeface="Arial"/>
              </a:rPr>
              <a:t>Von Neumann, Mauchly y Eckert (1952)</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EDVAC. Incluye la idea de programa almacenado</a:t>
            </a:r>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nvSpPr>
        <p:spPr>
          <a:xfrm>
            <a:off x="684212" y="404812"/>
            <a:ext cx="74168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Generaciones de computadoras</a:t>
            </a:r>
            <a:endParaRPr/>
          </a:p>
        </p:txBody>
      </p:sp>
      <p:sp>
        <p:nvSpPr>
          <p:cNvPr id="209" name="Google Shape;209;p30"/>
          <p:cNvSpPr txBox="1"/>
          <p:nvPr/>
        </p:nvSpPr>
        <p:spPr>
          <a:xfrm>
            <a:off x="971550" y="1916112"/>
            <a:ext cx="7272337" cy="647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Arial"/>
              <a:buChar char="►"/>
            </a:pPr>
            <a:r>
              <a:rPr b="1" i="0" lang="en-US" sz="2800" u="none">
                <a:solidFill>
                  <a:schemeClr val="lt1"/>
                </a:solidFill>
                <a:latin typeface="Arial"/>
                <a:ea typeface="Arial"/>
                <a:cs typeface="Arial"/>
                <a:sym typeface="Arial"/>
              </a:rPr>
              <a:t>Primera Generación (1951 - 1958)</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Máquinas grandes y costosas, construidas con tubos al vacío.</a:t>
            </a:r>
            <a:endParaRPr/>
          </a:p>
          <a:p>
            <a:pPr indent="-342900" lvl="0" marL="342900" marR="0" rtl="0" algn="l">
              <a:lnSpc>
                <a:spcPct val="100000"/>
              </a:lnSpc>
              <a:spcBef>
                <a:spcPts val="36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Programadas en lenguaje de máquina.</a:t>
            </a:r>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342900" lvl="0" marL="342900" marR="0" rtl="0" algn="l">
              <a:lnSpc>
                <a:spcPct val="100000"/>
              </a:lnSpc>
              <a:spcBef>
                <a:spcPts val="360"/>
              </a:spcBef>
              <a:spcAft>
                <a:spcPts val="0"/>
              </a:spcAft>
              <a:buClr>
                <a:schemeClr val="lt1"/>
              </a:buClr>
              <a:buSzPts val="1800"/>
              <a:buFont typeface="Tahoma"/>
              <a:buNone/>
            </a:pPr>
            <a:r>
              <a:t/>
            </a:r>
            <a:endParaRPr b="1" i="0"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a:solidFill>
                <a:schemeClr val="lt1"/>
              </a:solidFill>
              <a:latin typeface="Arial"/>
              <a:ea typeface="Arial"/>
              <a:cs typeface="Arial"/>
              <a:sym typeface="Arial"/>
            </a:endParaRPr>
          </a:p>
        </p:txBody>
      </p:sp>
      <p:pic>
        <p:nvPicPr>
          <p:cNvPr descr="Image1682" id="210" name="Google Shape;210;p30"/>
          <p:cNvPicPr preferRelativeResize="0"/>
          <p:nvPr/>
        </p:nvPicPr>
        <p:blipFill rotWithShape="1">
          <a:blip r:embed="rId3">
            <a:alphaModFix/>
          </a:blip>
          <a:srcRect b="0" l="0" r="0" t="0"/>
          <a:stretch/>
        </p:blipFill>
        <p:spPr>
          <a:xfrm>
            <a:off x="1476375" y="3789362"/>
            <a:ext cx="2951162" cy="2205037"/>
          </a:xfrm>
          <a:prstGeom prst="rect">
            <a:avLst/>
          </a:prstGeom>
          <a:noFill/>
          <a:ln>
            <a:noFill/>
          </a:ln>
        </p:spPr>
      </p:pic>
      <p:sp>
        <p:nvSpPr>
          <p:cNvPr id="211" name="Google Shape;211;p30"/>
          <p:cNvSpPr txBox="1"/>
          <p:nvPr/>
        </p:nvSpPr>
        <p:spPr>
          <a:xfrm>
            <a:off x="2195512" y="6308725"/>
            <a:ext cx="108108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ENIAC</a:t>
            </a:r>
            <a:endParaRPr/>
          </a:p>
        </p:txBody>
      </p:sp>
      <p:pic>
        <p:nvPicPr>
          <p:cNvPr descr="Image1684" id="212" name="Google Shape;212;p30"/>
          <p:cNvPicPr preferRelativeResize="0"/>
          <p:nvPr/>
        </p:nvPicPr>
        <p:blipFill rotWithShape="1">
          <a:blip r:embed="rId4">
            <a:alphaModFix/>
          </a:blip>
          <a:srcRect b="0" l="0" r="0" t="0"/>
          <a:stretch/>
        </p:blipFill>
        <p:spPr>
          <a:xfrm>
            <a:off x="5003800" y="3860800"/>
            <a:ext cx="2971800" cy="1943100"/>
          </a:xfrm>
          <a:prstGeom prst="rect">
            <a:avLst/>
          </a:prstGeom>
          <a:noFill/>
          <a:ln>
            <a:noFill/>
          </a:ln>
        </p:spPr>
      </p:pic>
      <p:sp>
        <p:nvSpPr>
          <p:cNvPr id="213" name="Google Shape;213;p30"/>
          <p:cNvSpPr txBox="1"/>
          <p:nvPr/>
        </p:nvSpPr>
        <p:spPr>
          <a:xfrm>
            <a:off x="5435600" y="6308725"/>
            <a:ext cx="172878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a:solidFill>
                  <a:schemeClr val="lt1"/>
                </a:solidFill>
                <a:latin typeface="Tahoma"/>
                <a:ea typeface="Tahoma"/>
                <a:cs typeface="Tahoma"/>
                <a:sym typeface="Tahoma"/>
              </a:rPr>
              <a:t>EDVAC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Técnico">
  <a:themeElements>
    <a:clrScheme name="Técnico">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