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56" r:id="rId5"/>
    <p:sldId id="262" r:id="rId6"/>
    <p:sldId id="265" r:id="rId7"/>
    <p:sldId id="257" r:id="rId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 damos la bienvenida" id="{E75E278A-FF0E-49A4-B170-79828D63BBAD}">
          <p14:sldIdLst>
            <p14:sldId id="256"/>
          </p14:sldIdLst>
        </p14:section>
        <p14:section name="Diseñar, impresionar y trabajar de manera conjunta" id="{B9B51309-D148-4332-87C2-07BE32FBCA3B}">
          <p14:sldIdLst>
            <p14:sldId id="262"/>
            <p14:sldId id="265"/>
            <p14:sldId id="257"/>
          </p14:sldIdLst>
        </p14:section>
        <p14:section name="Más información"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5T08:14:26.162" v="73" actId="27636"/>
      <pc:docMkLst>
        <pc:docMk/>
      </pc:docMkLst>
      <pc:sldChg chg="modSp mod modNotes">
        <pc:chgData name="Fake Test User" userId="SID-0" providerId="Test" clId="FakeClientId" dt="2019-08-02T10:17:04.170" v="65" actId="790"/>
        <pc:sldMkLst>
          <pc:docMk/>
          <pc:sldMk cId="2471807738" sldId="256"/>
        </pc:sldMkLst>
        <pc:spChg chg="mod">
          <ac:chgData name="Fake Test User" userId="SID-0" providerId="Test" clId="FakeClientId" dt="2019-08-02T10:17:04.170" v="65" actId="790"/>
          <ac:spMkLst>
            <pc:docMk/>
            <pc:sldMk cId="2471807738" sldId="256"/>
            <ac:spMk id="2" creationId="{00000000-0000-0000-0000-000000000000}"/>
          </ac:spMkLst>
        </pc:spChg>
        <pc:spChg chg="mod">
          <ac:chgData name="Fake Test User" userId="SID-0" providerId="Test" clId="FakeClientId" dt="2019-08-02T10:17:04.170" v="65" actId="790"/>
          <ac:spMkLst>
            <pc:docMk/>
            <pc:sldMk cId="2471807738" sldId="256"/>
            <ac:spMk id="3" creationId="{00000000-0000-0000-0000-000000000000}"/>
          </ac:spMkLst>
        </pc:spChg>
      </pc:sldChg>
      <pc:sldChg chg="modSp mod modNotes">
        <pc:chgData name="Fake Test User" userId="SID-0" providerId="Test" clId="FakeClientId" dt="2019-08-02T10:16:03.485" v="61" actId="20577"/>
        <pc:sldMkLst>
          <pc:docMk/>
          <pc:sldMk cId="1328676004" sldId="257"/>
        </pc:sldMkLst>
        <pc:spChg chg="mod">
          <ac:chgData name="Fake Test User" userId="SID-0" providerId="Test" clId="FakeClientId" dt="2019-08-02T03:32:57.704" v="48" actId="790"/>
          <ac:spMkLst>
            <pc:docMk/>
            <pc:sldMk cId="1328676004" sldId="257"/>
            <ac:spMk id="2" creationId="{00000000-0000-0000-0000-000000000000}"/>
          </ac:spMkLst>
        </pc:spChg>
        <pc:spChg chg="mod">
          <ac:chgData name="Fake Test User" userId="SID-0" providerId="Test" clId="FakeClientId" dt="2019-08-02T10:16:03.485" v="61" actId="20577"/>
          <ac:spMkLst>
            <pc:docMk/>
            <pc:sldMk cId="1328676004" sldId="257"/>
            <ac:spMk id="3" creationId="{00000000-0000-0000-0000-000000000000}"/>
          </ac:spMkLst>
        </pc:spChg>
        <pc:picChg chg="mod">
          <ac:chgData name="Fake Test User" userId="SID-0" providerId="Test" clId="FakeClientId" dt="2019-08-02T03:33:03.422" v="55" actId="1035"/>
          <ac:picMkLst>
            <pc:docMk/>
            <pc:sldMk cId="1328676004" sldId="257"/>
            <ac:picMk id="6" creationId="{00000000-0000-0000-0000-000000000000}"/>
          </ac:picMkLst>
        </pc:picChg>
        <pc:picChg chg="mod">
          <ac:chgData name="Fake Test User" userId="SID-0" providerId="Test" clId="FakeClientId" dt="2019-08-02T03:31:02.115" v="43" actId="14826"/>
          <ac:picMkLst>
            <pc:docMk/>
            <pc:sldMk cId="1328676004" sldId="257"/>
            <ac:picMk id="7" creationId="{00000000-0000-0000-0000-000000000000}"/>
          </ac:picMkLst>
        </pc:picChg>
        <pc:picChg chg="mod">
          <ac:chgData name="Fake Test User" userId="SID-0" providerId="Test" clId="FakeClientId" dt="2019-08-02T03:31:20.286" v="44" actId="14826"/>
          <ac:picMkLst>
            <pc:docMk/>
            <pc:sldMk cId="1328676004" sldId="257"/>
            <ac:picMk id="11" creationId="{00000000-0000-0000-0000-000000000000}"/>
          </ac:picMkLst>
        </pc:picChg>
      </pc:sldChg>
      <pc:sldChg chg="modSp mod modNotes">
        <pc:chgData name="Fake Test User" userId="SID-0" providerId="Test" clId="FakeClientId" dt="2019-08-02T03:32:42.485" v="47" actId="790"/>
        <pc:sldMkLst>
          <pc:docMk/>
          <pc:sldMk cId="2090733893" sldId="262"/>
        </pc:sldMkLst>
        <pc:spChg chg="mod">
          <ac:chgData name="Fake Test User" userId="SID-0" providerId="Test" clId="FakeClientId" dt="2019-08-02T03:32:42.485" v="47" actId="790"/>
          <ac:spMkLst>
            <pc:docMk/>
            <pc:sldMk cId="2090733893" sldId="262"/>
            <ac:spMk id="2" creationId="{00000000-0000-0000-0000-000000000000}"/>
          </ac:spMkLst>
        </pc:spChg>
        <pc:spChg chg="mod">
          <ac:chgData name="Fake Test User" userId="SID-0" providerId="Test" clId="FakeClientId" dt="2019-08-02T03:32:42.485" v="47" actId="790"/>
          <ac:spMkLst>
            <pc:docMk/>
            <pc:sldMk cId="2090733893" sldId="262"/>
            <ac:spMk id="3" creationId="{00000000-0000-0000-0000-000000000000}"/>
          </ac:spMkLst>
        </pc:spChg>
        <pc:picChg chg="mod">
          <ac:chgData name="Fake Test User" userId="SID-0" providerId="Test" clId="FakeClientId" dt="2019-08-02T03:30:07.239" v="41" actId="14826"/>
          <ac:picMkLst>
            <pc:docMk/>
            <pc:sldMk cId="2090733893" sldId="262"/>
            <ac:picMk id="4" creationId="{00000000-0000-0000-0000-000000000000}"/>
          </ac:picMkLst>
        </pc:picChg>
        <pc:picChg chg="mod">
          <ac:chgData name="Fake Test User" userId="SID-0" providerId="Test" clId="FakeClientId" dt="2019-08-02T03:30:29.098" v="42" actId="14826"/>
          <ac:picMkLst>
            <pc:docMk/>
            <pc:sldMk cId="2090733893" sldId="262"/>
            <ac:picMk id="5" creationId="{00000000-0000-0000-0000-000000000000}"/>
          </ac:picMkLst>
        </pc:picChg>
        <pc:picChg chg="mod">
          <ac:chgData name="Fake Test User" userId="SID-0" providerId="Test" clId="FakeClientId" dt="2019-08-02T03:29:46.990" v="40" actId="14826"/>
          <ac:picMkLst>
            <pc:docMk/>
            <pc:sldMk cId="2090733893" sldId="262"/>
            <ac:picMk id="6" creationId="{00000000-0000-0000-0000-000000000000}"/>
          </ac:picMkLst>
        </pc:picChg>
      </pc:sldChg>
      <pc:sldChg chg="modSp mod modNotes">
        <pc:chgData name="Fake Test User" userId="SID-0" providerId="Test" clId="FakeClientId" dt="2019-08-05T03:52:20.258" v="70" actId="115"/>
        <pc:sldMkLst>
          <pc:docMk/>
          <pc:sldMk cId="2317502127" sldId="263"/>
        </pc:sldMkLst>
        <pc:spChg chg="mod">
          <ac:chgData name="Fake Test User" userId="SID-0" providerId="Test" clId="FakeClientId" dt="2019-08-05T03:52:20.258" v="70" actId="115"/>
          <ac:spMkLst>
            <pc:docMk/>
            <pc:sldMk cId="2317502127" sldId="263"/>
            <ac:spMk id="2" creationId="{00000000-0000-0000-0000-000000000000}"/>
          </ac:spMkLst>
        </pc:spChg>
        <pc:spChg chg="mod">
          <ac:chgData name="Fake Test User" userId="SID-0" providerId="Test" clId="FakeClientId" dt="2019-08-05T03:52:20.258" v="70" actId="115"/>
          <ac:spMkLst>
            <pc:docMk/>
            <pc:sldMk cId="2317502127" sldId="263"/>
            <ac:spMk id="3" creationId="{00000000-0000-0000-0000-000000000000}"/>
          </ac:spMkLst>
        </pc:spChg>
        <pc:spChg chg="mod">
          <ac:chgData name="Fake Test User" userId="SID-0" providerId="Test" clId="FakeClientId" dt="2019-08-05T03:52:20.258" v="70" actId="115"/>
          <ac:spMkLst>
            <pc:docMk/>
            <pc:sldMk cId="2317502127" sldId="263"/>
            <ac:spMk id="4" creationId="{00000000-0000-0000-0000-000000000000}"/>
          </ac:spMkLst>
        </pc:spChg>
        <pc:spChg chg="mod">
          <ac:chgData name="Fake Test User" userId="SID-0" providerId="Test" clId="FakeClientId" dt="2019-08-05T03:52:20.258" v="70" actId="115"/>
          <ac:spMkLst>
            <pc:docMk/>
            <pc:sldMk cId="2317502127" sldId="263"/>
            <ac:spMk id="8" creationId="{00000000-0000-0000-0000-000000000000}"/>
          </ac:spMkLst>
        </pc:spChg>
        <pc:spChg chg="mod">
          <ac:chgData name="Fake Test User" userId="SID-0" providerId="Test" clId="FakeClientId" dt="2019-08-05T03:52:20.258" v="70" actId="115"/>
          <ac:spMkLst>
            <pc:docMk/>
            <pc:sldMk cId="2317502127" sldId="263"/>
            <ac:spMk id="9" creationId="{00000000-0000-0000-0000-000000000000}"/>
          </ac:spMkLst>
        </pc:spChg>
      </pc:sldChg>
      <pc:sldChg chg="modSp mod modNotes">
        <pc:chgData name="Fake Test User" userId="SID-0" providerId="Test" clId="FakeClientId" dt="2019-08-05T08:14:26.162" v="73" actId="27636"/>
        <pc:sldMkLst>
          <pc:docMk/>
          <pc:sldMk cId="1531532291" sldId="264"/>
        </pc:sldMkLst>
        <pc:spChg chg="mod">
          <ac:chgData name="Fake Test User" userId="SID-0" providerId="Test" clId="FakeClientId" dt="2019-08-02T03:33:23.218" v="56" actId="790"/>
          <ac:spMkLst>
            <pc:docMk/>
            <pc:sldMk cId="1531532291" sldId="264"/>
            <ac:spMk id="2" creationId="{00000000-0000-0000-0000-000000000000}"/>
          </ac:spMkLst>
        </pc:spChg>
        <pc:spChg chg="mod">
          <ac:chgData name="Fake Test User" userId="SID-0" providerId="Test" clId="FakeClientId" dt="2019-08-05T08:14:26.162" v="73" actId="27636"/>
          <ac:spMkLst>
            <pc:docMk/>
            <pc:sldMk cId="1531532291" sldId="264"/>
            <ac:spMk id="3" creationId="{00000000-0000-0000-0000-000000000000}"/>
          </ac:spMkLst>
        </pc:spChg>
        <pc:picChg chg="mod">
          <ac:chgData name="Fake Test User" userId="SID-0" providerId="Test" clId="FakeClientId" dt="2019-08-02T03:31:40.363" v="45" actId="14826"/>
          <ac:picMkLst>
            <pc:docMk/>
            <pc:sldMk cId="1531532291" sldId="264"/>
            <ac:picMk id="5" creationId="{00000000-0000-0000-0000-000000000000}"/>
          </ac:picMkLst>
        </pc:picChg>
      </pc:sldChg>
      <pc:sldMasterChg chg="modSp mod modSldLayout">
        <pc:chgData name="Fake Test User" userId="SID-0" providerId="Test" clId="FakeClientId" dt="2019-08-02T03:23:48.414" v="30" actId="790"/>
        <pc:sldMasterMkLst>
          <pc:docMk/>
          <pc:sldMasterMk cId="946754946" sldId="2147483660"/>
        </pc:sldMasterMkLst>
        <pc:spChg chg="mod">
          <ac:chgData name="Fake Test User" userId="SID-0" providerId="Test" clId="FakeClientId" dt="2019-08-02T03:18:41.445" v="12" actId="790"/>
          <ac:spMkLst>
            <pc:docMk/>
            <pc:sldMasterMk cId="946754946" sldId="2147483660"/>
            <ac:spMk id="2" creationId="{00000000-0000-0000-0000-000000000000}"/>
          </ac:spMkLst>
        </pc:spChg>
        <pc:spChg chg="mod">
          <ac:chgData name="Fake Test User" userId="SID-0" providerId="Test" clId="FakeClientId" dt="2019-08-02T03:18:41.445" v="12" actId="790"/>
          <ac:spMkLst>
            <pc:docMk/>
            <pc:sldMasterMk cId="946754946" sldId="2147483660"/>
            <ac:spMk id="3" creationId="{00000000-0000-0000-0000-000000000000}"/>
          </ac:spMkLst>
        </pc:spChg>
        <pc:spChg chg="mod">
          <ac:chgData name="Fake Test User" userId="SID-0" providerId="Test" clId="FakeClientId" dt="2019-08-02T03:18:41.445" v="12" actId="790"/>
          <ac:spMkLst>
            <pc:docMk/>
            <pc:sldMasterMk cId="946754946" sldId="2147483660"/>
            <ac:spMk id="4" creationId="{00000000-0000-0000-0000-000000000000}"/>
          </ac:spMkLst>
        </pc:spChg>
        <pc:spChg chg="mod">
          <ac:chgData name="Fake Test User" userId="SID-0" providerId="Test" clId="FakeClientId" dt="2019-08-02T03:18:41.445" v="12" actId="790"/>
          <ac:spMkLst>
            <pc:docMk/>
            <pc:sldMasterMk cId="946754946" sldId="2147483660"/>
            <ac:spMk id="5" creationId="{00000000-0000-0000-0000-000000000000}"/>
          </ac:spMkLst>
        </pc:spChg>
        <pc:spChg chg="mod">
          <ac:chgData name="Fake Test User" userId="SID-0" providerId="Test" clId="FakeClientId" dt="2019-08-02T03:18:41.445" v="12" actId="790"/>
          <ac:spMkLst>
            <pc:docMk/>
            <pc:sldMasterMk cId="946754946" sldId="2147483660"/>
            <ac:spMk id="6" creationId="{00000000-0000-0000-0000-000000000000}"/>
          </ac:spMkLst>
        </pc:spChg>
        <pc:sldLayoutChg chg="modSp mod">
          <pc:chgData name="Fake Test User" userId="SID-0" providerId="Test" clId="FakeClientId" dt="2019-08-02T03:19:12.538" v="13" actId="790"/>
          <pc:sldLayoutMkLst>
            <pc:docMk/>
            <pc:sldMasterMk cId="946754946" sldId="2147483660"/>
            <pc:sldLayoutMk cId="1718549498" sldId="2147483661"/>
          </pc:sldLayoutMkLst>
          <pc:spChg chg="mod">
            <ac:chgData name="Fake Test User" userId="SID-0" providerId="Test" clId="FakeClientId" dt="2019-08-02T03:19:12.538" v="13"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3:19:44.224" v="14" actId="790"/>
          <pc:sldLayoutMkLst>
            <pc:docMk/>
            <pc:sldMasterMk cId="946754946" sldId="2147483660"/>
            <pc:sldLayoutMk cId="2185836540" sldId="2147483662"/>
          </pc:sldLayoutMkLst>
          <pc:spChg chg="mod">
            <ac:chgData name="Fake Test User" userId="SID-0" providerId="Test" clId="FakeClientId" dt="2019-08-02T03:19:44.224" v="14"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3:19:58.504" v="15" actId="790"/>
          <pc:sldLayoutMkLst>
            <pc:docMk/>
            <pc:sldMasterMk cId="946754946" sldId="2147483660"/>
            <pc:sldLayoutMk cId="1335655537" sldId="2147483663"/>
          </pc:sldLayoutMkLst>
          <pc:spChg chg="mod">
            <ac:chgData name="Fake Test User" userId="SID-0" providerId="Test" clId="FakeClientId" dt="2019-08-02T03:19:58.504" v="15"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3:21:15.032" v="20" actId="790"/>
          <pc:sldLayoutMkLst>
            <pc:docMk/>
            <pc:sldMasterMk cId="946754946" sldId="2147483660"/>
            <pc:sldLayoutMk cId="3328223887" sldId="2147483664"/>
          </pc:sldLayoutMkLst>
          <pc:spChg chg="mod">
            <ac:chgData name="Fake Test User" userId="SID-0" providerId="Test" clId="FakeClientId" dt="2019-08-02T03:21:15.032" v="2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2T03:21:26.187" v="21" actId="790"/>
          <pc:sldLayoutMkLst>
            <pc:docMk/>
            <pc:sldMasterMk cId="946754946" sldId="2147483660"/>
            <pc:sldLayoutMk cId="3606029816" sldId="2147483665"/>
          </pc:sldLayoutMkLst>
          <pc:spChg chg="mod">
            <ac:chgData name="Fake Test User" userId="SID-0" providerId="Test" clId="FakeClientId" dt="2019-08-02T03:21:26.187" v="2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3:21:49.248" v="22" actId="790"/>
          <pc:sldLayoutMkLst>
            <pc:docMk/>
            <pc:sldMasterMk cId="946754946" sldId="2147483660"/>
            <pc:sldLayoutMk cId="100814485" sldId="2147483666"/>
          </pc:sldLayoutMkLst>
          <pc:spChg chg="mod">
            <ac:chgData name="Fake Test User" userId="SID-0" providerId="Test" clId="FakeClientId" dt="2019-08-02T03:21:49.248" v="2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3:22:02.310" v="23" actId="790"/>
          <pc:sldLayoutMkLst>
            <pc:docMk/>
            <pc:sldMasterMk cId="946754946" sldId="2147483660"/>
            <pc:sldLayoutMk cId="4037432058" sldId="2147483667"/>
          </pc:sldLayoutMkLst>
          <pc:spChg chg="mod">
            <ac:chgData name="Fake Test User" userId="SID-0" providerId="Test" clId="FakeClientId" dt="2019-08-02T03:22:02.310" v="2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3:22:02.310" v="2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3:22:02.310" v="2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3:22:34.574" v="25" actId="790"/>
          <pc:sldLayoutMkLst>
            <pc:docMk/>
            <pc:sldMasterMk cId="946754946" sldId="2147483660"/>
            <pc:sldLayoutMk cId="1784193825" sldId="2147483668"/>
          </pc:sldLayoutMkLst>
          <pc:spChg chg="mod">
            <ac:chgData name="Fake Test User" userId="SID-0" providerId="Test" clId="FakeClientId" dt="2019-08-02T03:22:34.574" v="25"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3:22:59.714" v="27" actId="790"/>
          <pc:sldLayoutMkLst>
            <pc:docMk/>
            <pc:sldMasterMk cId="946754946" sldId="2147483660"/>
            <pc:sldLayoutMk cId="3161095380" sldId="2147483669"/>
          </pc:sldLayoutMkLst>
          <pc:spChg chg="mod">
            <ac:chgData name="Fake Test User" userId="SID-0" providerId="Test" clId="FakeClientId" dt="2019-08-02T03:22:59.714" v="27"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3:23:31.884" v="29" actId="790"/>
          <pc:sldLayoutMkLst>
            <pc:docMk/>
            <pc:sldMasterMk cId="946754946" sldId="2147483660"/>
            <pc:sldLayoutMk cId="596921339" sldId="2147483670"/>
          </pc:sldLayoutMkLst>
          <pc:spChg chg="mod">
            <ac:chgData name="Fake Test User" userId="SID-0" providerId="Test" clId="FakeClientId" dt="2019-08-02T03:23:31.884" v="29"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3:23:48.414" v="30" actId="790"/>
          <pc:sldLayoutMkLst>
            <pc:docMk/>
            <pc:sldMasterMk cId="946754946" sldId="2147483660"/>
            <pc:sldLayoutMk cId="1302266631" sldId="2147483671"/>
          </pc:sldLayoutMkLst>
          <pc:spChg chg="mod">
            <ac:chgData name="Fake Test User" userId="SID-0" providerId="Test" clId="FakeClientId" dt="2019-08-02T03:23:48.414" v="30"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15F8A9B1-1372-4D6E-BDB5-6E27FD94B4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1"/>
          </a:p>
        </p:txBody>
      </p:sp>
      <p:sp>
        <p:nvSpPr>
          <p:cNvPr id="3" name="Marcador de fecha 2">
            <a:extLst>
              <a:ext uri="{FF2B5EF4-FFF2-40B4-BE49-F238E27FC236}">
                <a16:creationId xmlns:a16="http://schemas.microsoft.com/office/drawing/2014/main" xmlns="" id="{D48937DA-465D-4391-AF36-F9521626C8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41BC0C-7BEC-4554-B2BB-73ABAC21F543}" type="datetime1">
              <a:rPr lang="es-ES" noProof="1" smtClean="0"/>
              <a:t>20/04/2020</a:t>
            </a:fld>
            <a:endParaRPr lang="es-ES" noProof="1"/>
          </a:p>
        </p:txBody>
      </p:sp>
      <p:sp>
        <p:nvSpPr>
          <p:cNvPr id="4" name="Marcador de pie de página 3">
            <a:extLst>
              <a:ext uri="{FF2B5EF4-FFF2-40B4-BE49-F238E27FC236}">
                <a16:creationId xmlns:a16="http://schemas.microsoft.com/office/drawing/2014/main" xmlns="" id="{F5350386-CB2E-4296-9A33-272CACAEDF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1"/>
          </a:p>
        </p:txBody>
      </p:sp>
      <p:sp>
        <p:nvSpPr>
          <p:cNvPr id="5" name="Marcador de número de diapositiva 4">
            <a:extLst>
              <a:ext uri="{FF2B5EF4-FFF2-40B4-BE49-F238E27FC236}">
                <a16:creationId xmlns:a16="http://schemas.microsoft.com/office/drawing/2014/main" xmlns="" id="{1AC94D2B-9DEC-4036-8D64-0D156A1A3F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F18D2D-B852-4E89-B9A6-25A67F389DD5}" type="slidenum">
              <a:rPr lang="es-ES" noProof="1" smtClean="0"/>
              <a:t>‹Nº›</a:t>
            </a:fld>
            <a:endParaRPr lang="es-ES" noProof="1"/>
          </a:p>
        </p:txBody>
      </p:sp>
    </p:spTree>
    <p:extLst>
      <p:ext uri="{BB962C8B-B14F-4D97-AF65-F5344CB8AC3E}">
        <p14:creationId xmlns:p14="http://schemas.microsoft.com/office/powerpoint/2010/main" val="1892143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1"/>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C314280-5B8B-4C89-9515-2EAC87078B59}" type="datetime1">
              <a:rPr lang="es-ES" noProof="1" dirty="0" smtClean="0"/>
              <a:t>20/04/2020</a:t>
            </a:fld>
            <a:endParaRPr lang="es-ES" noProof="1"/>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1"/>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1"/>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ES" noProof="1" dirty="0" smtClean="0"/>
              <a:t>‹Nº›</a:t>
            </a:fld>
            <a:endParaRPr lang="es-ES"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1"/>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noProof="1" smtClean="0"/>
              <a:t>1</a:t>
            </a:fld>
            <a:endParaRPr lang="es-ES"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2</a:t>
            </a:fld>
            <a:endParaRPr lang="es-ES" noProof="1"/>
          </a:p>
        </p:txBody>
      </p:sp>
    </p:spTree>
    <p:extLst>
      <p:ext uri="{BB962C8B-B14F-4D97-AF65-F5344CB8AC3E}">
        <p14:creationId xmlns:p14="http://schemas.microsoft.com/office/powerpoint/2010/main" val="290880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3</a:t>
            </a:fld>
            <a:endParaRPr lang="es-ES" noProof="1"/>
          </a:p>
        </p:txBody>
      </p:sp>
    </p:spTree>
    <p:extLst>
      <p:ext uri="{BB962C8B-B14F-4D97-AF65-F5344CB8AC3E}">
        <p14:creationId xmlns:p14="http://schemas.microsoft.com/office/powerpoint/2010/main" val="6001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4</a:t>
            </a:fld>
            <a:endParaRPr lang="es-ES" noProof="1"/>
          </a:p>
        </p:txBody>
      </p:sp>
    </p:spTree>
    <p:extLst>
      <p:ext uri="{BB962C8B-B14F-4D97-AF65-F5344CB8AC3E}">
        <p14:creationId xmlns:p14="http://schemas.microsoft.com/office/powerpoint/2010/main" val="37058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es-ES" noProof="1" smtClean="0"/>
              <a:t>Haga clic para modificar el estilo de título del patrón</a:t>
            </a:r>
            <a:endParaRPr lang="es-ES" noProof="1"/>
          </a:p>
        </p:txBody>
      </p:sp>
      <p:sp>
        <p:nvSpPr>
          <p:cNvPr id="3" name="Subtítulo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1" smtClean="0"/>
              <a:t>Haga clic para modificar el estilo de subtítulo del patrón</a:t>
            </a:r>
            <a:endParaRPr lang="es-ES" noProof="1"/>
          </a:p>
        </p:txBody>
      </p:sp>
      <p:sp>
        <p:nvSpPr>
          <p:cNvPr id="4" name="Marcador de fecha 3"/>
          <p:cNvSpPr>
            <a:spLocks noGrp="1"/>
          </p:cNvSpPr>
          <p:nvPr>
            <p:ph type="dt" sz="half" idx="10"/>
          </p:nvPr>
        </p:nvSpPr>
        <p:spPr/>
        <p:txBody>
          <a:bodyPr rtlCol="0"/>
          <a:lstStyle/>
          <a:p>
            <a:pPr rtl="0"/>
            <a:fld id="{D4FD0EB7-F1CE-47C5-8434-1950EAF2DC1B}" type="datetime1">
              <a:rPr lang="es-ES" noProof="1" dirty="0" smtClean="0"/>
              <a:t>20/04/2020</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ángulo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vertical 2"/>
          <p:cNvSpPr>
            <a:spLocks noGrp="1"/>
          </p:cNvSpPr>
          <p:nvPr>
            <p:ph type="body" orient="vert" idx="1"/>
          </p:nvPr>
        </p:nvSpPr>
        <p:spPr/>
        <p:txBody>
          <a:bodyPr vert="eaVert" rtlCol="0"/>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10B0CE11-4F4D-4E86-85BA-336394E54FDC}" type="datetime1">
              <a:rPr lang="es-ES" noProof="1" dirty="0" smtClean="0"/>
              <a:t>20/04/2020</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vertical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vertical 2"/>
          <p:cNvSpPr>
            <a:spLocks noGrp="1"/>
          </p:cNvSpPr>
          <p:nvPr>
            <p:ph type="body" orient="vert" idx="1"/>
          </p:nvPr>
        </p:nvSpPr>
        <p:spPr>
          <a:xfrm>
            <a:off x="838201" y="365125"/>
            <a:ext cx="7734300" cy="5811838"/>
          </a:xfrm>
        </p:spPr>
        <p:txBody>
          <a:bodyPr vert="eaVert" rtlCol="0"/>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A3273654-1914-4A9D-9E5D-2B067958BADB}" type="datetime1">
              <a:rPr lang="es-ES" noProof="1" dirty="0" smtClean="0"/>
              <a:t>20/04/2020</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idx="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8234299C-6D1A-4A0D-82A7-82B373DE8104}" type="datetime1">
              <a:rPr lang="es-ES" noProof="1" dirty="0" smtClean="0"/>
              <a:t>20/04/2020</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es-ES" noProof="1" smtClean="0"/>
              <a:t>Haga clic para modificar el estilo de título del patrón</a:t>
            </a:r>
            <a:endParaRPr lang="es-ES" noProof="1"/>
          </a:p>
        </p:txBody>
      </p:sp>
      <p:sp>
        <p:nvSpPr>
          <p:cNvPr id="3" name="Marcador de texto 2"/>
          <p:cNvSpPr>
            <a:spLocks noGrp="1"/>
          </p:cNvSpPr>
          <p:nvPr>
            <p:ph type="body" idx="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1" smtClean="0"/>
              <a:t>Haga clic para modificar el estilo de texto del patrón</a:t>
            </a:r>
          </a:p>
        </p:txBody>
      </p:sp>
      <p:sp>
        <p:nvSpPr>
          <p:cNvPr id="4" name="Marcador de fecha 3"/>
          <p:cNvSpPr>
            <a:spLocks noGrp="1"/>
          </p:cNvSpPr>
          <p:nvPr>
            <p:ph type="dt" sz="half" idx="10"/>
          </p:nvPr>
        </p:nvSpPr>
        <p:spPr/>
        <p:txBody>
          <a:bodyPr rtlCol="0"/>
          <a:lstStyle/>
          <a:p>
            <a:pPr rtl="0"/>
            <a:fld id="{0B9AD628-8F35-4EBE-8419-AE6CE5385CAD}" type="datetime1">
              <a:rPr lang="es-ES" noProof="1" dirty="0" smtClean="0"/>
              <a:t>20/04/2020</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4" name="Marcador de posición de contenido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5" name="Marcador de fecha 4"/>
          <p:cNvSpPr>
            <a:spLocks noGrp="1"/>
          </p:cNvSpPr>
          <p:nvPr>
            <p:ph type="dt" sz="half" idx="10"/>
          </p:nvPr>
        </p:nvSpPr>
        <p:spPr/>
        <p:txBody>
          <a:bodyPr rtlCol="0"/>
          <a:lstStyle/>
          <a:p>
            <a:pPr rtl="0"/>
            <a:fld id="{AF21E6C6-DB1B-4E68-8C04-0FB83CF4BD3F}" type="datetime1">
              <a:rPr lang="es-ES" noProof="1" dirty="0" smtClean="0"/>
              <a:t>20/04/2020</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9" name="Rectángulo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2"/>
          <p:cNvSpPr>
            <a:spLocks noGrp="1"/>
          </p:cNvSpPr>
          <p:nvPr>
            <p:ph type="body" idx="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1" smtClean="0"/>
              <a:t>Haga clic para modificar el estilo de texto del patrón</a:t>
            </a:r>
          </a:p>
        </p:txBody>
      </p:sp>
      <p:sp>
        <p:nvSpPr>
          <p:cNvPr id="4" name="Marcador de posición de contenido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5" name="Marcador de posición de texto 4"/>
          <p:cNvSpPr>
            <a:spLocks noGrp="1"/>
          </p:cNvSpPr>
          <p:nvPr>
            <p:ph type="body" sz="quarter" idx="3"/>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1" smtClean="0"/>
              <a:t>Haga clic para modificar el estilo de texto del patrón</a:t>
            </a:r>
          </a:p>
        </p:txBody>
      </p:sp>
      <p:sp>
        <p:nvSpPr>
          <p:cNvPr id="6" name="Marcador de posición de contenido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7" name="Marcador de fecha 6"/>
          <p:cNvSpPr>
            <a:spLocks noGrp="1"/>
          </p:cNvSpPr>
          <p:nvPr>
            <p:ph type="dt" sz="half" idx="10"/>
          </p:nvPr>
        </p:nvSpPr>
        <p:spPr/>
        <p:txBody>
          <a:bodyPr rtlCol="0"/>
          <a:lstStyle/>
          <a:p>
            <a:pPr rtl="0"/>
            <a:fld id="{BD2C42C0-8D89-43E8-8A90-EC018D3752DA}" type="datetime1">
              <a:rPr lang="es-ES" noProof="1" dirty="0" smtClean="0"/>
              <a:t>20/04/2020</a:t>
            </a:fld>
            <a:endParaRPr lang="es-ES" noProof="1"/>
          </a:p>
        </p:txBody>
      </p:sp>
      <p:sp>
        <p:nvSpPr>
          <p:cNvPr id="8" name="Marcador de pie de página 7"/>
          <p:cNvSpPr>
            <a:spLocks noGrp="1"/>
          </p:cNvSpPr>
          <p:nvPr>
            <p:ph type="ftr" sz="quarter" idx="11"/>
          </p:nvPr>
        </p:nvSpPr>
        <p:spPr/>
        <p:txBody>
          <a:bodyPr rtlCol="0"/>
          <a:lstStyle/>
          <a:p>
            <a:pPr rtl="0"/>
            <a:endParaRPr lang="es-ES" noProof="1"/>
          </a:p>
        </p:txBody>
      </p:sp>
      <p:sp>
        <p:nvSpPr>
          <p:cNvPr id="9" name="Marcador de número de diapositiva 8"/>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11" name="Rectángulo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fecha 2"/>
          <p:cNvSpPr>
            <a:spLocks noGrp="1"/>
          </p:cNvSpPr>
          <p:nvPr>
            <p:ph type="dt" sz="half" idx="10"/>
          </p:nvPr>
        </p:nvSpPr>
        <p:spPr/>
        <p:txBody>
          <a:bodyPr rtlCol="0"/>
          <a:lstStyle/>
          <a:p>
            <a:pPr rtl="0"/>
            <a:fld id="{EC475C31-FC73-4838-834A-2432B97D33D8}" type="datetime1">
              <a:rPr lang="es-ES" noProof="1" dirty="0" smtClean="0"/>
              <a:t>20/04/2020</a:t>
            </a:fld>
            <a:endParaRPr lang="es-ES" noProof="1"/>
          </a:p>
        </p:txBody>
      </p:sp>
      <p:sp>
        <p:nvSpPr>
          <p:cNvPr id="4" name="Marcador de pie de página 3"/>
          <p:cNvSpPr>
            <a:spLocks noGrp="1"/>
          </p:cNvSpPr>
          <p:nvPr>
            <p:ph type="ftr" sz="quarter" idx="11"/>
          </p:nvPr>
        </p:nvSpPr>
        <p:spPr/>
        <p:txBody>
          <a:bodyPr rtlCol="0"/>
          <a:lstStyle/>
          <a:p>
            <a:pPr rtl="0"/>
            <a:endParaRPr lang="es-ES" noProof="1"/>
          </a:p>
        </p:txBody>
      </p:sp>
      <p:sp>
        <p:nvSpPr>
          <p:cNvPr id="5" name="Marcador de posición de número de diapositiva 4"/>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7" name="Rectángulo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BAC76B26-DDFA-49B3-B4FA-493FD33974AF}" type="datetime1">
              <a:rPr lang="es-ES" noProof="1" dirty="0" smtClean="0"/>
              <a:t>20/04/2020</a:t>
            </a:fld>
            <a:endParaRPr lang="es-ES" noProof="1"/>
          </a:p>
        </p:txBody>
      </p:sp>
      <p:sp>
        <p:nvSpPr>
          <p:cNvPr id="3" name="Marcador de pie de página 2"/>
          <p:cNvSpPr>
            <a:spLocks noGrp="1"/>
          </p:cNvSpPr>
          <p:nvPr>
            <p:ph type="ftr" sz="quarter" idx="11"/>
          </p:nvPr>
        </p:nvSpPr>
        <p:spPr/>
        <p:txBody>
          <a:bodyPr rtlCol="0"/>
          <a:lstStyle/>
          <a:p>
            <a:pPr rtl="0"/>
            <a:endParaRPr lang="es-ES" noProof="1"/>
          </a:p>
        </p:txBody>
      </p:sp>
      <p:sp>
        <p:nvSpPr>
          <p:cNvPr id="4" name="Marcador de número de diapositiva 3"/>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4" name="Marcador de posición de texto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1" smtClean="0"/>
              <a:t>Haga clic para modificar el estilo de texto del patrón</a:t>
            </a:r>
          </a:p>
        </p:txBody>
      </p:sp>
      <p:sp>
        <p:nvSpPr>
          <p:cNvPr id="5" name="Marcador de fecha 4"/>
          <p:cNvSpPr>
            <a:spLocks noGrp="1"/>
          </p:cNvSpPr>
          <p:nvPr>
            <p:ph type="dt" sz="half" idx="10"/>
          </p:nvPr>
        </p:nvSpPr>
        <p:spPr/>
        <p:txBody>
          <a:bodyPr rtlCol="0"/>
          <a:lstStyle/>
          <a:p>
            <a:pPr rtl="0"/>
            <a:fld id="{6C534EF3-5C08-4673-B371-47F80F0E89D6}" type="datetime1">
              <a:rPr lang="es-ES" noProof="1" dirty="0" smtClean="0"/>
              <a:t>20/04/2020</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1" smtClean="0"/>
              <a:t>Haga clic para modificar el estilo de título del patrón</a:t>
            </a:r>
            <a:endParaRPr lang="es-ES" noProof="1"/>
          </a:p>
        </p:txBody>
      </p:sp>
      <p:sp>
        <p:nvSpPr>
          <p:cNvPr id="3" name="Marcador de posición de imagen 2"/>
          <p:cNvSpPr>
            <a:spLocks noGrp="1"/>
          </p:cNvSpPr>
          <p:nvPr>
            <p:ph type="pic" idx="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1" smtClean="0"/>
              <a:t>Haga clic en el icono para agregar una imagen</a:t>
            </a:r>
            <a:endParaRPr lang="es-ES" noProof="1"/>
          </a:p>
        </p:txBody>
      </p:sp>
      <p:sp>
        <p:nvSpPr>
          <p:cNvPr id="4" name="Marcador de posición de texto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1" smtClean="0"/>
              <a:t>Haga clic para modificar el estilo de texto del patrón</a:t>
            </a:r>
          </a:p>
        </p:txBody>
      </p:sp>
      <p:sp>
        <p:nvSpPr>
          <p:cNvPr id="5" name="Marcador de fecha 4"/>
          <p:cNvSpPr>
            <a:spLocks noGrp="1"/>
          </p:cNvSpPr>
          <p:nvPr>
            <p:ph type="dt" sz="half" idx="10"/>
          </p:nvPr>
        </p:nvSpPr>
        <p:spPr/>
        <p:txBody>
          <a:bodyPr rtlCol="0"/>
          <a:lstStyle/>
          <a:p>
            <a:pPr rtl="0"/>
            <a:fld id="{19D7F31E-B0A6-495B-BC80-9E784E4A7C46}" type="datetime1">
              <a:rPr lang="es-ES" noProof="1" dirty="0" smtClean="0"/>
              <a:t>20/04/2020</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es-ES" noProof="1"/>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4" name="Marcador de fecha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C8FE33D-BB6E-404D-8208-4B89D9301B41}" type="datetime1">
              <a:rPr lang="es-ES" noProof="1" smtClean="0"/>
              <a:t>20/04/2020</a:t>
            </a:fld>
            <a:endParaRPr lang="es-ES" noProof="1"/>
          </a:p>
        </p:txBody>
      </p:sp>
      <p:sp>
        <p:nvSpPr>
          <p:cNvPr id="5" name="Marcador de pie de página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1"/>
          </a:p>
        </p:txBody>
      </p:sp>
      <p:sp>
        <p:nvSpPr>
          <p:cNvPr id="6" name="Marcador de posición de número de diapositiva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061006"/>
            <a:ext cx="7271327" cy="2387600"/>
          </a:xfrm>
        </p:spPr>
        <p:txBody>
          <a:bodyPr rtlCol="0"/>
          <a:lstStyle/>
          <a:p>
            <a:pPr rtl="0"/>
            <a:r>
              <a:rPr lang="es-ES" noProof="1" smtClean="0"/>
              <a:t>Clase 2 de Introduccion a la Ingenieria</a:t>
            </a:r>
            <a:endParaRPr lang="es-ES" noProof="1"/>
          </a:p>
        </p:txBody>
      </p:sp>
      <p:sp>
        <p:nvSpPr>
          <p:cNvPr id="3" name="Subtítulo 2"/>
          <p:cNvSpPr>
            <a:spLocks noGrp="1"/>
          </p:cNvSpPr>
          <p:nvPr>
            <p:ph type="subTitle" idx="1"/>
          </p:nvPr>
        </p:nvSpPr>
        <p:spPr/>
        <p:txBody>
          <a:bodyPr rtlCol="0">
            <a:normAutofit/>
          </a:bodyPr>
          <a:lstStyle/>
          <a:p>
            <a:pPr rtl="0"/>
            <a:endParaRPr lang="es-ES" noProof="1"/>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ES" noProof="1" smtClean="0"/>
              <a:t>INGENIERIA ELECTRICA</a:t>
            </a:r>
            <a:endParaRPr lang="es-ES" noProof="1"/>
          </a:p>
        </p:txBody>
      </p:sp>
      <p:sp>
        <p:nvSpPr>
          <p:cNvPr id="3" name="Marcador de contenido 2"/>
          <p:cNvSpPr>
            <a:spLocks noGrp="1"/>
          </p:cNvSpPr>
          <p:nvPr>
            <p:ph idx="1"/>
          </p:nvPr>
        </p:nvSpPr>
        <p:spPr>
          <a:xfrm>
            <a:off x="838200" y="1825624"/>
            <a:ext cx="4876800" cy="4447761"/>
          </a:xfrm>
        </p:spPr>
        <p:txBody>
          <a:bodyPr rtlCol="0">
            <a:normAutofit/>
          </a:bodyPr>
          <a:lstStyle/>
          <a:p>
            <a:r>
              <a:rPr lang="es-CL" b="1" dirty="0"/>
              <a:t>Ingeniería Eléctrica </a:t>
            </a:r>
            <a:endParaRPr lang="es-CL" b="1" dirty="0" smtClean="0"/>
          </a:p>
          <a:p>
            <a:r>
              <a:rPr lang="es-CL" noProof="1" smtClean="0"/>
              <a:t>Es la mayor de todas las ramas de la ingeniería, se ocupa de los dispositivos,las correintes y los sistemas eléctricos. Los ingenieros eléctricos trabajan con equipo que varia desde generadores de alta potencia hasta diminutos chips de computadores. Su trabajo se encuentra presente en casi todos los sectores de la socioedad: aparatos eléctricos, laceres para industrias, sistemas de satélites,estaciones generadoras etc. </a:t>
            </a:r>
            <a:endParaRPr lang="es-ES" noProof="1"/>
          </a:p>
          <a:p>
            <a:pPr rtl="0"/>
            <a:endParaRPr lang="es-ES" noProof="1"/>
          </a:p>
        </p:txBody>
      </p:sp>
      <p:pic>
        <p:nvPicPr>
          <p:cNvPr id="1026" name="Picture 2" descr="INGENIERÍA ELÉCTRICA |Que es| Campos de acción |Cursos【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994" y="1993048"/>
            <a:ext cx="6038800" cy="353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ES" noProof="1" smtClean="0"/>
              <a:t>INGENIERIA ELECTRICA</a:t>
            </a:r>
            <a:endParaRPr lang="es-ES" noProof="1"/>
          </a:p>
        </p:txBody>
      </p:sp>
      <p:sp>
        <p:nvSpPr>
          <p:cNvPr id="3" name="Marcador de contenido 2"/>
          <p:cNvSpPr>
            <a:spLocks noGrp="1"/>
          </p:cNvSpPr>
          <p:nvPr>
            <p:ph idx="1"/>
          </p:nvPr>
        </p:nvSpPr>
        <p:spPr>
          <a:xfrm>
            <a:off x="838200" y="1825624"/>
            <a:ext cx="4876800" cy="4447761"/>
          </a:xfrm>
        </p:spPr>
        <p:txBody>
          <a:bodyPr rtlCol="0">
            <a:normAutofit fontScale="85000" lnSpcReduction="10000"/>
          </a:bodyPr>
          <a:lstStyle/>
          <a:p>
            <a:r>
              <a:rPr lang="es-CL" b="1" dirty="0"/>
              <a:t>Ingeniería Eléctrica y Electrónica Campo Laboral</a:t>
            </a:r>
            <a:endParaRPr lang="es-CL" dirty="0"/>
          </a:p>
          <a:p>
            <a:r>
              <a:rPr lang="es-CL" dirty="0"/>
              <a:t>Sistemas de generación de </a:t>
            </a:r>
            <a:r>
              <a:rPr lang="es-CL" dirty="0" smtClean="0"/>
              <a:t>energía y trasmisión eléctrica.</a:t>
            </a:r>
            <a:endParaRPr lang="es-CL" dirty="0"/>
          </a:p>
          <a:p>
            <a:r>
              <a:rPr lang="es-CL" dirty="0" smtClean="0"/>
              <a:t>electrónica.</a:t>
            </a:r>
            <a:endParaRPr lang="es-CL" dirty="0"/>
          </a:p>
          <a:p>
            <a:r>
              <a:rPr lang="es-CL" dirty="0" smtClean="0"/>
              <a:t>Sistemas de comunicaciones.</a:t>
            </a:r>
            <a:endParaRPr lang="es-CL" dirty="0"/>
          </a:p>
          <a:p>
            <a:r>
              <a:rPr lang="es-CL" dirty="0" smtClean="0"/>
              <a:t>Instrumentación y medición</a:t>
            </a:r>
          </a:p>
          <a:p>
            <a:r>
              <a:rPr lang="es-CL" dirty="0" smtClean="0"/>
              <a:t>Controles automáticos</a:t>
            </a:r>
            <a:endParaRPr lang="es-CL" dirty="0"/>
          </a:p>
          <a:p>
            <a:r>
              <a:rPr lang="es-CL" dirty="0" smtClean="0"/>
              <a:t>Computadores</a:t>
            </a:r>
          </a:p>
          <a:p>
            <a:r>
              <a:rPr lang="es-CL" dirty="0" smtClean="0"/>
              <a:t>Entre otras.</a:t>
            </a:r>
            <a:endParaRPr lang="es-CL" dirty="0"/>
          </a:p>
          <a:p>
            <a:pPr rtl="0"/>
            <a:endParaRPr lang="es-ES" noProof="1"/>
          </a:p>
          <a:p>
            <a:pPr rtl="0"/>
            <a:endParaRPr lang="es-ES" noProof="1"/>
          </a:p>
        </p:txBody>
      </p:sp>
      <p:pic>
        <p:nvPicPr>
          <p:cNvPr id="1026" name="Picture 2" descr="INGENIERÍA ELÉCTRICA |Que es| Campos de acción |Cursos【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994" y="1993048"/>
            <a:ext cx="6038800" cy="353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49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smtClean="0"/>
              <a:t>Video</a:t>
            </a:r>
            <a:endParaRPr lang="es-ES" noProof="1"/>
          </a:p>
        </p:txBody>
      </p:sp>
      <p:sp>
        <p:nvSpPr>
          <p:cNvPr id="3" name="Marcador de contenido 2"/>
          <p:cNvSpPr>
            <a:spLocks noGrp="1"/>
          </p:cNvSpPr>
          <p:nvPr>
            <p:ph idx="1"/>
          </p:nvPr>
        </p:nvSpPr>
        <p:spPr>
          <a:xfrm>
            <a:off x="838200" y="1825625"/>
            <a:ext cx="6093884" cy="4433752"/>
          </a:xfrm>
        </p:spPr>
        <p:txBody>
          <a:bodyPr rtlCol="0">
            <a:normAutofit/>
          </a:bodyPr>
          <a:lstStyle/>
          <a:p>
            <a:pPr rtl="0"/>
            <a:endParaRPr lang="es-ES" noProof="1"/>
          </a:p>
          <a:p>
            <a:pPr rtl="0"/>
            <a:endParaRPr lang="es-ES" noProof="1"/>
          </a:p>
        </p:txBody>
      </p:sp>
    </p:spTree>
    <p:extLst>
      <p:ext uri="{BB962C8B-B14F-4D97-AF65-F5344CB8AC3E}">
        <p14:creationId xmlns:p14="http://schemas.microsoft.com/office/powerpoint/2010/main" val="1328676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19265_TF02923944" id="{D20C65C2-2F2D-48AB-A704-4D34810D78D4}" vid="{9A5A4FBE-12E0-4188-9ECD-0C1BC1B3A6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www.w3.org/XML/1998/namespace"/>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 damos la bienvenida a PowerPoint</Template>
  <TotalTime>62</TotalTime>
  <Words>20</Words>
  <Application>Microsoft Office PowerPoint</Application>
  <PresentationFormat>Panorámica</PresentationFormat>
  <Paragraphs>18</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Segoe UI</vt:lpstr>
      <vt:lpstr>Segoe UI Light</vt:lpstr>
      <vt:lpstr>WelcomeDoc</vt:lpstr>
      <vt:lpstr>Clase 2 de Introduccion a la Ingenieria</vt:lpstr>
      <vt:lpstr>INGENIERIA ELECTRICA</vt:lpstr>
      <vt:lpstr>INGENIERIA ELECTRICA</vt:lpstr>
      <vt:lpstr>Video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damos la bienvenida a PowerPoint</dc:title>
  <dc:creator>UPLA</dc:creator>
  <cp:keywords/>
  <cp:lastModifiedBy>UPLA</cp:lastModifiedBy>
  <cp:revision>4</cp:revision>
  <dcterms:created xsi:type="dcterms:W3CDTF">2020-04-20T14:46:59Z</dcterms:created>
  <dcterms:modified xsi:type="dcterms:W3CDTF">2020-04-20T15:49:16Z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