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0" r:id="rId7"/>
    <p:sldId id="269" r:id="rId8"/>
    <p:sldId id="259" r:id="rId9"/>
    <p:sldId id="271" r:id="rId10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steampowered.com/search/?sort_by=_ASC&amp;supportedlang=latam&amp;os=win&amp;filter=globaltopseller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T</a:t>
            </a:r>
            <a:r>
              <a:rPr lang="es-mx" dirty="0"/>
              <a:t>aller integrado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D</a:t>
            </a:r>
            <a:r>
              <a:rPr lang="es-mx" dirty="0"/>
              <a:t>ocente: M</a:t>
            </a:r>
            <a:r>
              <a:rPr lang="es-MX" dirty="0"/>
              <a:t>i</a:t>
            </a:r>
            <a:r>
              <a:rPr lang="es-mx" dirty="0"/>
              <a:t>guel Guevara</a:t>
            </a:r>
          </a:p>
          <a:p>
            <a:pPr rtl="0"/>
            <a:r>
              <a:rPr lang="es-MX" dirty="0"/>
              <a:t>Alumno: Claudio Alfaro</a:t>
            </a:r>
          </a:p>
          <a:p>
            <a:pPr rtl="0"/>
            <a:r>
              <a:rPr lang="es-MX" dirty="0"/>
              <a:t>Fecha: 04/07/2024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E</a:t>
            </a:r>
            <a:r>
              <a:rPr lang="es-mx" dirty="0"/>
              <a:t>xplicación general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/>
              <a:t>Objetivo.</a:t>
            </a:r>
          </a:p>
          <a:p>
            <a:pPr rtl="0"/>
            <a:r>
              <a:rPr lang="es-mx" dirty="0"/>
              <a:t>Scraper.</a:t>
            </a:r>
          </a:p>
          <a:p>
            <a:pPr rtl="0"/>
            <a:r>
              <a:rPr lang="en-US" dirty="0"/>
              <a:t>Flask.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AD860-703F-D338-CA80-4B5C4ADE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proyecto.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BDD6D-6D57-D9B7-B6E4-0CFFB97D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principal del proyecto es obtener datos de diversas páginas para poder evaluarlos y visualizarlo en diversas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38383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733896"/>
          </a:xfrm>
        </p:spPr>
        <p:txBody>
          <a:bodyPr rtlCol="0"/>
          <a:lstStyle/>
          <a:p>
            <a:pPr rtl="0"/>
            <a:r>
              <a:rPr lang="es-MX" dirty="0"/>
              <a:t>D</a:t>
            </a:r>
            <a:r>
              <a:rPr lang="es-mx" dirty="0"/>
              <a:t>atos Scraper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052736"/>
            <a:ext cx="9844081" cy="5544616"/>
          </a:xfrm>
        </p:spPr>
        <p:txBody>
          <a:bodyPr rtlCol="0"/>
          <a:lstStyle/>
          <a:p>
            <a:r>
              <a:rPr lang="es-MX" dirty="0"/>
              <a:t>El Scraper se divide en 2 partes:</a:t>
            </a:r>
          </a:p>
          <a:p>
            <a:pPr marL="304746" lvl="1" indent="0">
              <a:buNone/>
            </a:pPr>
            <a:r>
              <a:rPr lang="es-mx" sz="1800" dirty="0"/>
              <a:t>1. Obtención de links: El Scraper entra a la página </a:t>
            </a:r>
          </a:p>
          <a:p>
            <a:pPr marL="304746" lvl="1" indent="0">
              <a:buNone/>
            </a:pPr>
            <a:r>
              <a:rPr lang="es-mx" sz="1800" dirty="0"/>
              <a:t>“</a:t>
            </a:r>
            <a:r>
              <a:rPr lang="es-MX" sz="1800" b="0" dirty="0">
                <a:effectLst/>
                <a:highlight>
                  <a:srgbClr val="1F1F1F"/>
                </a:highlight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https://store.steampowered.com/search/?sort_by=_</a:t>
            </a:r>
            <a:r>
              <a:rPr lang="es-MX" sz="1800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ASC&amp;supportedlang</a:t>
            </a:r>
            <a:r>
              <a:rPr lang="es-MX" sz="1800" b="0" dirty="0">
                <a:effectLst/>
                <a:highlight>
                  <a:srgbClr val="1F1F1F"/>
                </a:highlight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=latam&amp;os=win&amp;filter=</a:t>
            </a:r>
            <a:r>
              <a:rPr lang="es-MX" sz="1800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globaltopsellers</a:t>
            </a:r>
            <a:r>
              <a:rPr lang="es-MX" sz="1800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mx" sz="1800" dirty="0">
                <a:highlight>
                  <a:srgbClr val="1F1F1F"/>
                </a:highlight>
                <a:latin typeface="Consolas" panose="020B0609020204030204" pitchFamily="49" charset="0"/>
              </a:rPr>
              <a:t>”</a:t>
            </a:r>
            <a:r>
              <a:rPr lang="es-mx" sz="1800" dirty="0"/>
              <a:t> </a:t>
            </a:r>
          </a:p>
          <a:p>
            <a:pPr marL="304746" lvl="1" indent="0">
              <a:buNone/>
            </a:pPr>
            <a:r>
              <a:rPr lang="es-MX" sz="1800" dirty="0"/>
              <a:t>De esta página se obtienen los links de cada juego y se guardan en un Json llamado “</a:t>
            </a:r>
            <a:r>
              <a:rPr lang="es-MX" sz="1800" dirty="0" err="1"/>
              <a:t>steam_games_links.json</a:t>
            </a:r>
            <a:r>
              <a:rPr lang="es-MX" sz="1800" dirty="0"/>
              <a:t>”.</a:t>
            </a:r>
          </a:p>
          <a:p>
            <a:pPr marL="304746" lvl="1" indent="0">
              <a:buNone/>
            </a:pPr>
            <a:r>
              <a:rPr lang="es-MX" sz="1800" dirty="0"/>
              <a:t>2. Obtención de datos: El scraper al iniciar entra al Json para obtener el link de cada juego, una vez obtenido entra a cada link y extrae los siguientes datos: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Nombre del videojuego.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Editor.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Desarrollador.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Número de reseñas.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Fecha de lanzamiento.</a:t>
            </a:r>
          </a:p>
          <a:p>
            <a:pPr marL="1066693" lvl="2" indent="-457200">
              <a:buFont typeface="+mj-lt"/>
              <a:buAutoNum type="arabicPeriod"/>
            </a:pPr>
            <a:r>
              <a:rPr lang="es-MX" sz="1800" dirty="0"/>
              <a:t>Precio.</a:t>
            </a:r>
          </a:p>
          <a:p>
            <a:pPr marL="609493" lvl="2" indent="0">
              <a:buNone/>
            </a:pPr>
            <a:r>
              <a:rPr lang="es-MX" sz="1800" dirty="0"/>
              <a:t>Luego crea un diccionario con los datos de los juegos y los guarda en un archivo Json llamado </a:t>
            </a:r>
            <a:r>
              <a:rPr lang="es-MX" sz="1800" dirty="0" err="1"/>
              <a:t>Steam_game_data.json</a:t>
            </a:r>
            <a:endParaRPr lang="es-MX" sz="1800" dirty="0"/>
          </a:p>
          <a:p>
            <a:pPr marL="304746" lvl="1" indent="0">
              <a:buNone/>
            </a:pPr>
            <a:endParaRPr lang="es-MX" dirty="0"/>
          </a:p>
          <a:p>
            <a:pPr marL="761946" lvl="1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41884" y="476672"/>
            <a:ext cx="8938472" cy="926006"/>
          </a:xfrm>
        </p:spPr>
        <p:txBody>
          <a:bodyPr rtlCol="0"/>
          <a:lstStyle/>
          <a:p>
            <a:pPr algn="ctr" rtl="0"/>
            <a:r>
              <a:rPr lang="es-mx" dirty="0"/>
              <a:t>Flask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41884" y="1628800"/>
            <a:ext cx="8938472" cy="3816424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En flask </a:t>
            </a:r>
            <a:r>
              <a:rPr lang="en-US" dirty="0" err="1">
                <a:solidFill>
                  <a:schemeClr val="tx1"/>
                </a:solidFill>
              </a:rPr>
              <a:t>tenemos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ruteo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direcciones</a:t>
            </a:r>
            <a:r>
              <a:rPr lang="en-US" dirty="0">
                <a:solidFill>
                  <a:schemeClr val="tx1"/>
                </a:solidFill>
              </a:rPr>
              <a:t> para la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app.py, es </a:t>
            </a:r>
            <a:r>
              <a:rPr lang="en-US" dirty="0" err="1">
                <a:solidFill>
                  <a:schemeClr val="tx1"/>
                </a:solidFill>
              </a:rPr>
              <a:t>decir</a:t>
            </a:r>
            <a:r>
              <a:rPr lang="en-US" dirty="0">
                <a:solidFill>
                  <a:schemeClr val="tx1"/>
                </a:solidFill>
              </a:rPr>
              <a:t>, para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vista </a:t>
            </a:r>
            <a:r>
              <a:rPr lang="en-US" dirty="0" err="1">
                <a:solidFill>
                  <a:schemeClr val="tx1"/>
                </a:solidFill>
              </a:rPr>
              <a:t>creada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haber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ruteo</a:t>
            </a:r>
            <a:r>
              <a:rPr lang="en-US" dirty="0">
                <a:solidFill>
                  <a:schemeClr val="tx1"/>
                </a:solidFill>
              </a:rPr>
              <a:t> de la vista y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definida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returne</a:t>
            </a:r>
            <a:r>
              <a:rPr lang="en-US" dirty="0">
                <a:solidFill>
                  <a:schemeClr val="tx1"/>
                </a:solidFill>
              </a:rPr>
              <a:t> la vista </a:t>
            </a:r>
            <a:r>
              <a:rPr lang="en-US" dirty="0" err="1">
                <a:solidFill>
                  <a:schemeClr val="tx1"/>
                </a:solidFill>
              </a:rPr>
              <a:t>desde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carpeta</a:t>
            </a:r>
            <a:r>
              <a:rPr lang="en-US" dirty="0">
                <a:solidFill>
                  <a:schemeClr val="tx1"/>
                </a:solidFill>
              </a:rPr>
              <a:t> template.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A79EB-9D94-DFB3-D59D-9B627C9B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463" y="404665"/>
            <a:ext cx="8938472" cy="1220934"/>
          </a:xfrm>
        </p:spPr>
        <p:txBody>
          <a:bodyPr/>
          <a:lstStyle/>
          <a:p>
            <a:pPr algn="ctr"/>
            <a:r>
              <a:rPr lang="es-MX" dirty="0"/>
              <a:t>Vistas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60A4FF-6759-9F12-96FD-59CDB020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556792"/>
            <a:ext cx="4680520" cy="2420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F88BF2-BB20-922F-B20C-D351C051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7" y="1556792"/>
            <a:ext cx="4689985" cy="24208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9084E5-5A0F-7F8E-F833-6464734F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4047249"/>
            <a:ext cx="4680520" cy="24282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A25ACE-95FB-8B1A-11FC-E2584950F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377" y="4047249"/>
            <a:ext cx="4689985" cy="24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192</TotalTime>
  <Words>248</Words>
  <Application>Microsoft Office PowerPoint</Application>
  <PresentationFormat>Personalizado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Técnico 16x9</vt:lpstr>
      <vt:lpstr>Taller integrado</vt:lpstr>
      <vt:lpstr>Explicación general</vt:lpstr>
      <vt:lpstr>Objetivo del proyecto.</vt:lpstr>
      <vt:lpstr>Datos Scraper</vt:lpstr>
      <vt:lpstr>Flask</vt:lpstr>
      <vt:lpstr>Vistas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alfaro</dc:creator>
  <cp:lastModifiedBy>claudio alfaro</cp:lastModifiedBy>
  <cp:revision>2</cp:revision>
  <dcterms:created xsi:type="dcterms:W3CDTF">2024-07-03T15:25:15Z</dcterms:created>
  <dcterms:modified xsi:type="dcterms:W3CDTF">2024-07-03T18:37:44Z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