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fd3f82e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fd3f82e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9d4a486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9d4a486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5ee25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5ee25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625" y="0"/>
            <a:ext cx="9788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4444925" y="445250"/>
            <a:ext cx="5220300" cy="391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1087975"/>
            <a:ext cx="2358950" cy="2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060325" y="3525850"/>
            <a:ext cx="25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sz="2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868325" y="6877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Link para os materiais de aula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>
            <p:ph idx="4294967295" type="title"/>
          </p:nvPr>
        </p:nvSpPr>
        <p:spPr>
          <a:xfrm>
            <a:off x="708250" y="3446925"/>
            <a:ext cx="22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AULA 04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75925" y="1234050"/>
            <a:ext cx="7923600" cy="371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Uma empresa  com 3 filiais e mais de 35 anos no mercado, está com uma proposta de novos investidores. Estes possíveis parceiros já trabalham com o sistema de trabalho remoto e avaliam positivamente os impactos financeiros. Inicialmente questionaram quanto seria a economia mensal, com flexibilização para o home-office, uma vez que o vale transporte seria dispensado. </a:t>
            </a:r>
            <a:endParaRPr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Para estabelecer essa parceria será feita uma reunião, onde serão apresentados os indicadores da empresa. </a:t>
            </a:r>
            <a:endParaRPr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Os investidores desejam saber o custo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mensal geral com folha de pagamentos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, separados por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setores </a:t>
            </a:r>
            <a:r>
              <a:rPr lang="pt-BR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e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por filiais</a:t>
            </a:r>
            <a:r>
              <a:rPr lang="pt-BR">
                <a:solidFill>
                  <a:srgbClr val="202124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e os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valores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máximos de salários para cada tipo de cargo.</a:t>
            </a:r>
            <a:endParaRPr>
              <a:solidFill>
                <a:srgbClr val="202124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Desejam saber a composição da equipe de colaboradores por </a:t>
            </a:r>
            <a:r>
              <a:rPr lang="pt-BR">
                <a:solidFill>
                  <a:srgbClr val="202124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idade e sexo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Foi solicitada ainda uma </a:t>
            </a:r>
            <a:r>
              <a:rPr lang="pt-BR">
                <a:solidFill>
                  <a:srgbClr val="000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análise</a:t>
            </a: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do desempenho dos funcionários, contando que a </a:t>
            </a:r>
            <a:r>
              <a:rPr lang="pt-BR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meta esperada é de pelo menos 8. </a:t>
            </a:r>
            <a:endParaRPr>
              <a:solidFill>
                <a:srgbClr val="202124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A assiduidade dos funcionários também é uma questão levantada, sendo assim desejam saber a  </a:t>
            </a:r>
            <a:r>
              <a:rPr lang="pt-BR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quantidade de faltas.</a:t>
            </a:r>
            <a:endParaRPr>
              <a:solidFill>
                <a:srgbClr val="202124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Por implicações trabalhistas, é necessário verificar o número de funcionários que têm </a:t>
            </a:r>
            <a:r>
              <a:rPr lang="pt-BR">
                <a:solidFill>
                  <a:srgbClr val="202124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000000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férias acumuladas.</a:t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Projeto 02 - Análise de RH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Estrutura do dashboard</a:t>
            </a:r>
            <a:endParaRPr sz="29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34050"/>
            <a:ext cx="8428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1-Total da folha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2- Gráfico com custo por setor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3-Gráfico de média salarial por cargo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4-Gráfico média de  idade dos funcionários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5- Gráfico de rosca (masculino/feminino)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6 - Avaliação geral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7- Quantidade de faltas por setor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8-Gráfico de pizza com férias acumuladas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9- Total vale transporte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2846" l="9765" r="35344" t="21980"/>
          <a:stretch/>
        </p:blipFill>
        <p:spPr>
          <a:xfrm>
            <a:off x="3377525" y="1101575"/>
            <a:ext cx="5668726" cy="320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2846" l="9765" r="35344" t="21980"/>
          <a:stretch/>
        </p:blipFill>
        <p:spPr>
          <a:xfrm>
            <a:off x="0" y="0"/>
            <a:ext cx="91021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