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8" r:id="rId5"/>
    <p:sldId id="265" r:id="rId6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6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7A1BFF5-21BF-4160-B9BB-AE71C1FED557}" type="datetime1">
              <a:rPr lang="pt-PT" smtClean="0"/>
              <a:pPr algn="r" rtl="0"/>
              <a:t>07/04/2015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976EA48-158B-44E6-AD53-699CA8A0F7E6}" type="datetime1">
              <a:rPr lang="pt-PT" smtClean="0"/>
              <a:pPr/>
              <a:t>07/04/2015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663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Porque? O que é? Como </a:t>
            </a:r>
            <a:r>
              <a:rPr lang="pt-PT" smtClean="0"/>
              <a:t>foi feito?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669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 rtl="0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PT" dirty="0" smtClean="0"/>
              <a:t>Faça clique para editar o estilo</a:t>
            </a:r>
            <a:endParaRPr lang="pt-PT" dirty="0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4EC752-88A0-4170-87E3-5AE58C6798EE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1174DC-6E35-4FB8-868A-33AF69B982FC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/>
          <a:p>
            <a:pPr rtl="0"/>
            <a:fld id="{33A51B61-31EA-41B8-B818-B6F67FCD8E35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endParaRPr lang="pt-PT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/>
          <a:p>
            <a:pPr rtl="0"/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3C2B7-99E0-425E-ABC5-2BA528EE47AB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dirty="0" smtClean="0"/>
              <a:t>Clique para editar os estilos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EBA51-D0B2-4690-B53E-AEE42F0E8646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DE830-091C-4686-A2F6-DDA4EE08D18B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Clique para editar os estilos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Clique para editar os estilos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2426EF-A9AD-4B7E-BBBC-A4D02CAD1B1F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3D5149-B006-41C8-858F-DB511162EF1C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A97496-6DBE-410B-B68E-180D606B52B6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 algn="l" rtl="0">
              <a:defRPr sz="3000"/>
            </a:lvl1pPr>
          </a:lstStyle>
          <a:p>
            <a:pPr rtl="0"/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 rtlCol="0">
            <a:normAutofit/>
          </a:bodyPr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500"/>
              </a:spcBef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dirty="0" smtClean="0"/>
              <a:t>Clique para editar os estilos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2C4798-B64B-4B29-B1E6-95546A9A3CEE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 algn="l" rtl="0">
              <a:defRPr sz="3000"/>
            </a:lvl1pPr>
          </a:lstStyle>
          <a:p>
            <a:pPr rtl="0"/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dirty="0" smtClean="0"/>
              <a:t>Clique para editar os estilos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5B62DB-499F-401B-A9DF-73E227033BD1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</a:p>
          <a:p>
            <a:pPr lvl="5" rtl="0"/>
            <a:r>
              <a:rPr lang="pt-PT" dirty="0" smtClean="0"/>
              <a:t>Sexto</a:t>
            </a:r>
          </a:p>
          <a:p>
            <a:pPr lvl="6" rtl="0"/>
            <a:r>
              <a:rPr lang="pt-PT" dirty="0" smtClean="0"/>
              <a:t>Sétimo</a:t>
            </a:r>
          </a:p>
          <a:p>
            <a:pPr lvl="7" rtl="0"/>
            <a:r>
              <a:rPr lang="pt-PT" dirty="0" smtClean="0"/>
              <a:t>Oitavo</a:t>
            </a:r>
          </a:p>
          <a:p>
            <a:pPr lvl="8" rtl="0"/>
            <a:r>
              <a:rPr lang="pt-PT" dirty="0" smtClean="0"/>
              <a:t>Nono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7BF7D3E-DD29-4738-9AC7-AB6B9963E2F5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/>
              <a:t>Nome do Projecto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pt-PT" dirty="0"/>
              <a:t>Licenciatura de Engenharia Informatica</a:t>
            </a:r>
            <a:br>
              <a:rPr lang="pt-PT" dirty="0"/>
            </a:br>
            <a:r>
              <a:rPr lang="pt-PT" dirty="0"/>
              <a:t>Instituto Politecnico de Tomar</a:t>
            </a:r>
          </a:p>
          <a:p>
            <a:pPr rtl="0"/>
            <a:r>
              <a:rPr lang="pt-PT" dirty="0"/>
              <a:t>2014/2015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Descrição do projecto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pt-PT" dirty="0">
                <a:solidFill>
                  <a:srgbClr val="404040"/>
                </a:solidFill>
                <a:latin typeface="Trebuchet MS" charset="0"/>
              </a:rPr>
              <a:t>Este projecto consiste no desenvolvimento de uma aplicação multiplataforma, que facilite a aprendizagem dos alunos.</a:t>
            </a:r>
          </a:p>
          <a:p>
            <a:pPr marL="0" indent="0" rtl="0">
              <a:buNone/>
            </a:pP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pic>
        <p:nvPicPr>
          <p:cNvPr id="7" name="Marcador de Posição de Conteúdo 6" descr="2202879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64375" y="3271361"/>
            <a:ext cx="3200400" cy="2377440"/>
          </a:xfrm>
        </p:spPr>
      </p:pic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cação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cation_16x9.potx" id="{AA5F22BC-61EA-4F01-AB22-75117871E196}" vid="{BD0EB374-1DDC-4F15-88A9-D386288C58A6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7A874A-6E55-415B-9061-8B2D43DC2F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96FEF9-821E-45A6-82F2-0B1CE4CD8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1BC99BC-3A63-4255-9D4F-38C5B80A3193}">
  <ds:schemaRefs>
    <ds:schemaRef ds:uri="http://purl.org/dc/dcmitype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Trebuchet MS</vt:lpstr>
      <vt:lpstr>Wingdings</vt:lpstr>
      <vt:lpstr>Educação 16X9</vt:lpstr>
      <vt:lpstr>Nome do Projecto</vt:lpstr>
      <vt:lpstr>Descrição do projecto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Projecto</dc:title>
  <dc:creator/>
  <cp:lastModifiedBy/>
  <cp:revision>2</cp:revision>
  <dcterms:created xsi:type="dcterms:W3CDTF">2012-09-21T18:31:34Z</dcterms:created>
  <dcterms:modified xsi:type="dcterms:W3CDTF">2015-04-07T16:36:04Z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