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1" r:id="rId7"/>
    <p:sldId id="276" r:id="rId8"/>
    <p:sldId id="272" r:id="rId9"/>
    <p:sldId id="270" r:id="rId10"/>
    <p:sldId id="277" r:id="rId11"/>
    <p:sldId id="269" r:id="rId12"/>
    <p:sldId id="268" r:id="rId13"/>
    <p:sldId id="258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19/05/2015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19/05/2015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567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75241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err="1" smtClean="0"/>
              <a:t>Projecto</a:t>
            </a:r>
            <a:r>
              <a:rPr lang="pt-PT" dirty="0" smtClean="0"/>
              <a:t> de Sistemas de Informação 2014/2015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0EDF9E83-E3DA-408D-85CA-63B9C848490F}" type="datetime1">
              <a:rPr lang="pt-PT" smtClean="0"/>
              <a:t>19/05/2015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>
            <a:lvl1pPr>
              <a:defRPr/>
            </a:lvl1pPr>
          </a:lstStyle>
          <a:p>
            <a:r>
              <a:rPr lang="pt-PT" smtClean="0"/>
              <a:t>SharedPen – Projecto de Sistemas de Informação 2014/15</a:t>
            </a:r>
            <a:endParaRPr lang="pt-PT" dirty="0" smtClean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fld id="{EFA6FAE9-D91F-4387-8F4C-B4B35D095979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4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51" y="3601373"/>
            <a:ext cx="4158641" cy="9426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12266" y="192659"/>
            <a:ext cx="3191072" cy="31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11328" y="1227667"/>
            <a:ext cx="6331272" cy="309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311328" y="4462272"/>
            <a:ext cx="6331272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">
          <a:xfrm>
            <a:off x="4311328" y="1227667"/>
            <a:ext cx="6331272" cy="3095096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Separador de Capítulos/Secções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311328" y="4589463"/>
            <a:ext cx="6331272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Detalhes Separador de Capítulos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280159" y="6356350"/>
            <a:ext cx="1971947" cy="365125"/>
          </a:xfrm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C672435D-889D-4605-9B71-5777366C97E9}" type="datetime1">
              <a:rPr lang="pt-PT" smtClean="0"/>
              <a:t>19/05/2015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B55F5A6-5BE7-4022-9793-755C9C61BB5D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Duplo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 baseline="0"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19EFB4-D578-406C-B5FC-CFD3FC5115D2}" type="datetime1">
              <a:rPr lang="pt-PT" smtClean="0"/>
              <a:t>19/05/2015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F4D882F-3A11-44B4-8B0C-9F3F5427FF50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Comparação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primeiro Objeto Comparação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Segundo Objeto Comparação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1B7CA9-9EE8-4EC4-B7E4-C13E6C098698}" type="datetime1">
              <a:rPr lang="pt-PT" smtClean="0"/>
              <a:t>19/05/2015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D911454-EAD3-464C-8136-22D936E84195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Simples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1C99E7-A041-4443-B313-69BCA096C13B}" type="datetime1">
              <a:rPr lang="pt-PT" smtClean="0"/>
              <a:t>19/05/2015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9668581-1D55-41DB-9662-4A1AFC42014E}" type="slidenum">
              <a:rPr lang="pt-PT" smtClean="0"/>
              <a:pPr/>
              <a:t>‹nº›</a:t>
            </a:fld>
            <a:endParaRPr lang="pt-PT" dirty="0" smtClean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D57B6-C8DC-4166-B848-025F6D9B2932}" type="datetime1">
              <a:rPr lang="pt-PT" smtClean="0"/>
              <a:t>19/05/2015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5EF978-1F98-40A1-BD8D-C91A4F7A0841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2184400" y="266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Diapositivo Simples Sem</a:t>
            </a:r>
            <a:r>
              <a:rPr lang="pt-PT" baseline="0" dirty="0" smtClean="0"/>
              <a:t> Cabeçalho Para Titulo (Esta caixa de texto não faz parte deste modelo)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 baseline="0"/>
            </a:lvl1pPr>
          </a:lstStyle>
          <a:p>
            <a:pPr rtl="0"/>
            <a:r>
              <a:rPr lang="pt-PT" dirty="0" smtClean="0"/>
              <a:t>Titulo de conteúdo com legenda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94D41D-98D1-4117-9216-898FF0A2C660}" type="datetime1">
              <a:rPr lang="pt-PT" smtClean="0"/>
              <a:t>19/05/2015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2166040-2622-41F6-AD37-1A5319C53B8F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Titulo de imagem com legenda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dirty="0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8BA3B0-D199-4628-8808-9D9747AE17FA}" type="datetime1">
              <a:rPr lang="pt-PT" smtClean="0"/>
              <a:t>19/05/2015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37EF1CA-BD53-4D22-8BB1-4063FD2D2635}" type="slidenum">
              <a:rPr lang="pt-PT" smtClean="0"/>
              <a:pPr/>
              <a:t>‹nº›</a:t>
            </a:fld>
            <a:endParaRPr lang="pt-PT" dirty="0" smtClean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Titulo de Slide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Primeiro </a:t>
            </a:r>
            <a:r>
              <a:rPr lang="pt-PT" dirty="0" err="1" smtClean="0"/>
              <a:t>Nivel</a:t>
            </a:r>
            <a:endParaRPr lang="pt-PT" dirty="0" smtClean="0"/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A9748-5395-4C78-8590-DF83EC36AA61}" type="datetime1">
              <a:rPr lang="pt-PT" smtClean="0"/>
              <a:t>19/05/2015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F562-CCC2-4F71-AD6E-431D64E18348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Projecto</a:t>
            </a:r>
            <a:r>
              <a:rPr lang="en-GB" dirty="0" smtClean="0"/>
              <a:t> de </a:t>
            </a:r>
            <a:r>
              <a:rPr lang="en-GB" dirty="0" err="1" smtClean="0"/>
              <a:t>Sistemas</a:t>
            </a:r>
            <a:r>
              <a:rPr lang="en-GB" dirty="0" smtClean="0"/>
              <a:t> de </a:t>
            </a:r>
            <a:r>
              <a:rPr lang="en-GB" dirty="0" err="1" smtClean="0"/>
              <a:t>Informação</a:t>
            </a:r>
            <a:r>
              <a:rPr lang="en-GB" dirty="0" smtClean="0"/>
              <a:t> 2014-2015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90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 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6EA9-11E0-46E3-AA0E-DE50AA790B19}" type="slidenum">
              <a:rPr lang="pt-PT" smtClean="0"/>
              <a:t>10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0855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Proposta Logótipo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70" y="1866868"/>
            <a:ext cx="3648521" cy="3554163"/>
          </a:xfrm>
          <a:prstGeom prst="rect">
            <a:avLst/>
          </a:prstGeom>
        </p:spPr>
      </p:pic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04EB-472A-402B-AA35-9E57583786AD}" type="slidenum">
              <a:rPr lang="pt-PT" smtClean="0"/>
              <a:t>2</a:t>
            </a:fld>
            <a:endParaRPr lang="pt-PT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29" y="4255318"/>
            <a:ext cx="3941090" cy="69805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883952" y="5421031"/>
            <a:ext cx="17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Versão miniatura</a:t>
            </a:r>
            <a:endParaRPr lang="en-GB" dirty="0"/>
          </a:p>
        </p:txBody>
      </p:sp>
      <p:sp>
        <p:nvSpPr>
          <p:cNvPr id="9" name="CaixaDeTexto 8"/>
          <p:cNvSpPr txBox="1"/>
          <p:nvPr/>
        </p:nvSpPr>
        <p:spPr>
          <a:xfrm>
            <a:off x="8066384" y="5421031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Versão </a:t>
            </a:r>
            <a:r>
              <a:rPr lang="pt-PT" dirty="0" smtClean="0"/>
              <a:t>completa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Login / Registar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536" y="2186284"/>
            <a:ext cx="4252234" cy="350699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15865" y="3215240"/>
            <a:ext cx="4672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/>
              <a:t>A autentificação será feita através de um sistema de login, onde será solicitado aos alunos e docentes a inserção de um </a:t>
            </a:r>
            <a:r>
              <a:rPr lang="pt-PT" b="1" dirty="0" smtClean="0"/>
              <a:t>Nome de utilizador</a:t>
            </a:r>
            <a:r>
              <a:rPr lang="pt-PT" dirty="0" smtClean="0"/>
              <a:t> e uma </a:t>
            </a:r>
            <a:r>
              <a:rPr lang="pt-PT" b="1" dirty="0" smtClean="0"/>
              <a:t>Password</a:t>
            </a:r>
            <a:r>
              <a:rPr lang="pt-PT" dirty="0" smtClean="0"/>
              <a:t>. </a:t>
            </a:r>
          </a:p>
          <a:p>
            <a:pPr algn="just"/>
            <a:endParaRPr lang="pt-PT" b="1" dirty="0" smtClean="0"/>
          </a:p>
          <a:p>
            <a:pPr algn="just"/>
            <a:endParaRPr lang="pt-PT" b="1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ACF7-E40B-410C-9F79-B8CE0C9E360C}" type="slidenum">
              <a:rPr lang="pt-PT" smtClean="0"/>
              <a:t>3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0111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Utilizadores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8581-1D55-41DB-9662-4A1AFC42014E}" type="slidenum">
              <a:rPr lang="pt-PT" smtClean="0"/>
              <a:pPr/>
              <a:t>4</a:t>
            </a:fld>
            <a:endParaRPr lang="pt-PT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851856" y="2404872"/>
            <a:ext cx="100569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/>
              <a:t>Existem 3 tipos de utilizadores:</a:t>
            </a:r>
          </a:p>
          <a:p>
            <a:pPr algn="just"/>
            <a:endParaRPr lang="pt-PT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smtClean="0"/>
              <a:t>Aluno </a:t>
            </a:r>
            <a:r>
              <a:rPr lang="pt-PT" b="1" dirty="0"/>
              <a:t>–</a:t>
            </a:r>
            <a:r>
              <a:rPr lang="pt-PT" b="1" dirty="0" smtClean="0"/>
              <a:t> </a:t>
            </a:r>
            <a:r>
              <a:rPr lang="pt-PT" dirty="0" smtClean="0"/>
              <a:t>Pode aceder aos projetos abertos onde está inserido e visualizar os projetos nos quais participou.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smtClean="0"/>
              <a:t>Professor –</a:t>
            </a:r>
            <a:r>
              <a:rPr lang="pt-PT" dirty="0" smtClean="0"/>
              <a:t> Tem como função gerir os projetos, isto é, criar projeto, avaliar alunos/projetos, apagar e fechar os mesmos.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smtClean="0"/>
              <a:t>Administrador – </a:t>
            </a:r>
            <a:r>
              <a:rPr lang="pt-PT" dirty="0" smtClean="0"/>
              <a:t>Utiliza menu de BackOffice para gerir alunos, professores e escolas/agrupamentos.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942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Criação do projeto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8581-1D55-41DB-9662-4A1AFC42014E}" type="slidenum">
              <a:rPr lang="pt-PT" smtClean="0"/>
              <a:pPr/>
              <a:t>5</a:t>
            </a:fld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758184" y="2682909"/>
            <a:ext cx="5512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/>
              <a:t>A criação de projeto é feita pelo professor.</a:t>
            </a:r>
          </a:p>
          <a:p>
            <a:pPr algn="just"/>
            <a:endParaRPr lang="pt-PT" dirty="0" smtClean="0"/>
          </a:p>
          <a:p>
            <a:pPr algn="just"/>
            <a:r>
              <a:rPr lang="pt-PT" dirty="0" smtClean="0"/>
              <a:t>Aqui será atribuído um nome ao projeto, será definido o tipo de projeto (livro, poema, desenho ou jornal), bem como os alunos/grupos/turmas que vão participar.</a:t>
            </a:r>
          </a:p>
          <a:p>
            <a:pPr algn="just"/>
            <a:endParaRPr lang="pt-PT" dirty="0"/>
          </a:p>
          <a:p>
            <a:endParaRPr lang="en-GB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39" y="2682909"/>
            <a:ext cx="1343568" cy="19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projetos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6064" y="1979160"/>
            <a:ext cx="482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Existem 4 tipos de projetos colaborativos: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39" y="2813517"/>
            <a:ext cx="887814" cy="62965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839" y="4645536"/>
            <a:ext cx="761227" cy="649668"/>
          </a:xfrm>
          <a:prstGeom prst="rect">
            <a:avLst/>
          </a:prstGeom>
        </p:spPr>
      </p:pic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17AB-204C-46DF-8E43-B24867AF7FF8}" type="slidenum">
              <a:rPr lang="pt-PT" smtClean="0"/>
              <a:t>6</a:t>
            </a:fld>
            <a:endParaRPr lang="pt-PT" dirty="0" smtClean="0"/>
          </a:p>
        </p:txBody>
      </p:sp>
      <p:pic>
        <p:nvPicPr>
          <p:cNvPr id="1026" name="Picture 2" descr="http://localhost:8080/img/Poem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37" y="2681807"/>
            <a:ext cx="691587" cy="69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4" y="4731883"/>
            <a:ext cx="930909" cy="5182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04639" y="3421316"/>
            <a:ext cx="64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Livro</a:t>
            </a:r>
            <a:endParaRPr lang="en-GB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209607" y="5337171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Jornal</a:t>
            </a:r>
            <a:endParaRPr lang="en-GB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71935" y="3425432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Poema</a:t>
            </a:r>
            <a:endParaRPr lang="en-GB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89625" y="533717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Desenho</a:t>
            </a:r>
            <a:endParaRPr lang="en-GB" b="1" dirty="0"/>
          </a:p>
        </p:txBody>
      </p:sp>
      <p:sp>
        <p:nvSpPr>
          <p:cNvPr id="16" name="CaixaDeTexto 15"/>
          <p:cNvSpPr txBox="1">
            <a:spLocks/>
          </p:cNvSpPr>
          <p:nvPr/>
        </p:nvSpPr>
        <p:spPr>
          <a:xfrm>
            <a:off x="2068956" y="4731883"/>
            <a:ext cx="4149970" cy="974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pt-PT" dirty="0" smtClean="0"/>
              <a:t>É escrita uma ou mais notícias de uma página de jornal conjuntamente.  </a:t>
            </a:r>
            <a:endParaRPr lang="pt-PT" dirty="0"/>
          </a:p>
        </p:txBody>
      </p:sp>
      <p:sp>
        <p:nvSpPr>
          <p:cNvPr id="19" name="CaixaDeTexto 18"/>
          <p:cNvSpPr txBox="1">
            <a:spLocks/>
          </p:cNvSpPr>
          <p:nvPr/>
        </p:nvSpPr>
        <p:spPr>
          <a:xfrm>
            <a:off x="2068956" y="2672000"/>
            <a:ext cx="4149970" cy="974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pt-PT" dirty="0" smtClean="0"/>
              <a:t>Os participantes escrevem uma história </a:t>
            </a:r>
            <a:r>
              <a:rPr lang="pt-PT" dirty="0" err="1" smtClean="0"/>
              <a:t>colaborativamente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20" name="CaixaDeTexto 19"/>
          <p:cNvSpPr txBox="1">
            <a:spLocks/>
          </p:cNvSpPr>
          <p:nvPr/>
        </p:nvSpPr>
        <p:spPr>
          <a:xfrm>
            <a:off x="7730066" y="2543527"/>
            <a:ext cx="4149970" cy="974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pt-PT" dirty="0" smtClean="0"/>
              <a:t>Dado um determinado tema, os alunos devem escrever um poema com o uso de algumas palavras auxiliares.</a:t>
            </a:r>
            <a:endParaRPr lang="en-GB" dirty="0"/>
          </a:p>
        </p:txBody>
      </p:sp>
      <p:sp>
        <p:nvSpPr>
          <p:cNvPr id="21" name="CaixaDeTexto 20"/>
          <p:cNvSpPr txBox="1">
            <a:spLocks/>
          </p:cNvSpPr>
          <p:nvPr/>
        </p:nvSpPr>
        <p:spPr>
          <a:xfrm>
            <a:off x="7903044" y="4645536"/>
            <a:ext cx="4149970" cy="974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pt-PT" dirty="0" smtClean="0"/>
              <a:t>Em conjunto os alunos criam um desenho. Também tem possibilidade de importar imagens para a tela de trabalho.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Desenho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8581-1D55-41DB-9662-4A1AFC42014E}" type="slidenum">
              <a:rPr lang="pt-PT" smtClean="0"/>
              <a:pPr/>
              <a:t>7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89261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páginas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>
          <a:xfrm>
            <a:off x="3250583" y="6379052"/>
            <a:ext cx="5687786" cy="365125"/>
          </a:xfrm>
        </p:spPr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59602" y="2672593"/>
            <a:ext cx="6580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Capa</a:t>
            </a:r>
            <a:r>
              <a:rPr lang="pt-PT" dirty="0" smtClean="0"/>
              <a:t> – Contem uma imagem e uma área para </a:t>
            </a:r>
            <a:r>
              <a:rPr lang="pt-PT" dirty="0" smtClean="0"/>
              <a:t>Titulo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b="1" dirty="0" smtClean="0"/>
              <a:t>Pagina em branco </a:t>
            </a:r>
            <a:r>
              <a:rPr lang="pt-PT" dirty="0" smtClean="0"/>
              <a:t>– Pode conter imagens, texto, ou juncão dos dois</a:t>
            </a:r>
          </a:p>
          <a:p>
            <a:endParaRPr lang="pt-PT" dirty="0" smtClean="0"/>
          </a:p>
          <a:p>
            <a:endParaRPr lang="pt-PT" dirty="0"/>
          </a:p>
          <a:p>
            <a:endParaRPr lang="pt-PT" dirty="0"/>
          </a:p>
          <a:p>
            <a:r>
              <a:rPr lang="pt-PT" b="1" dirty="0" smtClean="0"/>
              <a:t>Desenho </a:t>
            </a:r>
            <a:r>
              <a:rPr lang="pt-PT" dirty="0" smtClean="0"/>
              <a:t>– Contem uma tela na qual os alunos fazem desenhos</a:t>
            </a:r>
          </a:p>
          <a:p>
            <a:endParaRPr lang="en-GB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5A47-44EB-4031-89B4-84AFE4BB36B0}" type="slidenum">
              <a:rPr lang="pt-PT" smtClean="0"/>
              <a:t>8</a:t>
            </a:fld>
            <a:endParaRPr lang="pt-PT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71" y="4666034"/>
            <a:ext cx="505998" cy="7523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72" y="3636135"/>
            <a:ext cx="505997" cy="7523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72" y="2553176"/>
            <a:ext cx="505998" cy="7523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79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Chat </a:t>
            </a:r>
            <a:endParaRPr lang="en-GB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398075" y="2141241"/>
            <a:ext cx="5620132" cy="3806996"/>
          </a:xfrm>
        </p:spPr>
        <p:txBody>
          <a:bodyPr/>
          <a:lstStyle/>
          <a:p>
            <a:pPr algn="just"/>
            <a:r>
              <a:rPr lang="pt-PT" dirty="0" smtClean="0"/>
              <a:t>Este sistema permite aos alunos e docentes comunicar entre si durante o desenvolvimento do projeto, dentro ou fora de aula.</a:t>
            </a:r>
          </a:p>
          <a:p>
            <a:pPr algn="just"/>
            <a:r>
              <a:rPr lang="pt-PT" dirty="0" smtClean="0"/>
              <a:t>Caso existam mensagens não lidas, o individuo será notificado através de um ícone com o numero de mensagens não lidas.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141240"/>
            <a:ext cx="2178050" cy="4215110"/>
          </a:xfrm>
          <a:prstGeom prst="rect">
            <a:avLst/>
          </a:prstGeom>
        </p:spPr>
      </p:pic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CFCF75F-3FDE-42C1-B742-B476AC284FAE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491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ção 16X9">
  <a:themeElements>
    <a:clrScheme name="Custom 2">
      <a:dk1>
        <a:srgbClr val="3C4743"/>
      </a:dk1>
      <a:lt1>
        <a:srgbClr val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owerPoint v1" id="{0FB4971D-15B5-449A-B0B3-9799BA26F10B}" vid="{BD5044AD-DA84-4683-A1DD-DD52498DE6F9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BC99BC-3A63-4255-9D4F-38C5B80A319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PowerPoint v1</Template>
  <TotalTime>0</TotalTime>
  <Words>390</Words>
  <Application>Microsoft Office PowerPoint</Application>
  <PresentationFormat>Ecrã Panorâmico</PresentationFormat>
  <Paragraphs>62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Educação 16X9</vt:lpstr>
      <vt:lpstr>Apresentação do PowerPoint</vt:lpstr>
      <vt:lpstr>Proposta Logótipo</vt:lpstr>
      <vt:lpstr>Login / Registar</vt:lpstr>
      <vt:lpstr>Utilizadores</vt:lpstr>
      <vt:lpstr>Criação do projeto</vt:lpstr>
      <vt:lpstr>Tipos de projetos</vt:lpstr>
      <vt:lpstr>Desenho</vt:lpstr>
      <vt:lpstr>Tipos de páginas</vt:lpstr>
      <vt:lpstr>Chat </vt:lpstr>
      <vt:lpstr>Potencialidades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2015-04-10T10:20:34Z</dcterms:created>
  <dcterms:modified xsi:type="dcterms:W3CDTF">2015-05-19T13:35:17Z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