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media/image3.jpg" ContentType="image/png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8" r:id="rId5"/>
    <p:sldId id="265" r:id="rId6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4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26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7A1BFF5-21BF-4160-B9BB-AE71C1FED557}" type="datetime1">
              <a:rPr lang="pt-PT" smtClean="0"/>
              <a:pPr algn="r" rtl="0"/>
              <a:t>10/04/2015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9976EA48-158B-44E6-AD53-699CA8A0F7E6}" type="datetime1">
              <a:rPr lang="pt-PT" smtClean="0"/>
              <a:pPr/>
              <a:t>10/04/2015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dirty="0" smtClean="0"/>
              <a:t>Clique para editar os estilos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PT" smtClean="0"/>
              <a:t>‹#›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6633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Porque? O que é? Como </a:t>
            </a:r>
            <a:r>
              <a:rPr lang="pt-PT" smtClean="0"/>
              <a:t>foi feito?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PT" smtClean="0"/>
              <a:t>‹#›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669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2832533" y="3462715"/>
            <a:ext cx="9359467" cy="123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0" name="Retângulo 9"/>
          <p:cNvSpPr/>
          <p:nvPr/>
        </p:nvSpPr>
        <p:spPr>
          <a:xfrm>
            <a:off x="2832533" y="4813487"/>
            <a:ext cx="9359467" cy="103327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 bwMode="black">
          <a:xfrm>
            <a:off x="3175199" y="3462715"/>
            <a:ext cx="8500062" cy="1219942"/>
          </a:xfrm>
        </p:spPr>
        <p:txBody>
          <a:bodyPr rtlCol="0" anchor="b"/>
          <a:lstStyle>
            <a:lvl1pPr algn="l" rtl="0">
              <a:lnSpc>
                <a:spcPct val="90000"/>
              </a:lnSpc>
              <a:defRPr sz="6000" b="1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dirty="0" err="1" smtClean="0"/>
              <a:t>SharedPen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175199" y="4897462"/>
            <a:ext cx="8500062" cy="865321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PT" dirty="0" smtClean="0"/>
              <a:t>Detalhes do Titulo do Projeto</a:t>
            </a:r>
            <a:endParaRPr lang="pt-PT" dirty="0"/>
          </a:p>
        </p:txBody>
      </p:sp>
      <p:sp>
        <p:nvSpPr>
          <p:cNvPr id="11" name="Marcador de Posição da Data 10"/>
          <p:cNvSpPr>
            <a:spLocks noGrp="1"/>
          </p:cNvSpPr>
          <p:nvPr>
            <p:ph type="dt" sz="half" idx="10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rtlCol="0"/>
          <a:lstStyle/>
          <a:p>
            <a:pPr rtl="0"/>
            <a:fld id="{5F4EC752-88A0-4170-87E3-5AE58C6798EE}" type="datetime1">
              <a:rPr lang="pt-PT" smtClean="0"/>
              <a:t>10/04/2015</a:t>
            </a:fld>
            <a:endParaRPr lang="pt-PT" dirty="0"/>
          </a:p>
        </p:txBody>
      </p:sp>
      <p:sp>
        <p:nvSpPr>
          <p:cNvPr id="12" name="Marcador de Posição do Rodapé 11"/>
          <p:cNvSpPr>
            <a:spLocks noGrp="1"/>
          </p:cNvSpPr>
          <p:nvPr>
            <p:ph type="ftr" sz="quarter" idx="11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rtlCol="0"/>
          <a:lstStyle/>
          <a:p>
            <a:r>
              <a:rPr lang="pt-PT" dirty="0" smtClean="0"/>
              <a:t>SharedPen</a:t>
            </a:r>
          </a:p>
        </p:txBody>
      </p:sp>
      <p:sp>
        <p:nvSpPr>
          <p:cNvPr id="13" name="Marcador de Posição do Número do Diapositivo 12"/>
          <p:cNvSpPr>
            <a:spLocks noGrp="1"/>
          </p:cNvSpPr>
          <p:nvPr>
            <p:ph type="sldNum" sz="quarter" idx="12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418" y="374014"/>
            <a:ext cx="2863850" cy="278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311328" y="1227667"/>
            <a:ext cx="6331272" cy="3095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9" name="Retângulo 8"/>
          <p:cNvSpPr/>
          <p:nvPr/>
        </p:nvSpPr>
        <p:spPr>
          <a:xfrm>
            <a:off x="4311328" y="4462272"/>
            <a:ext cx="6331272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black">
          <a:xfrm>
            <a:off x="4311328" y="1227667"/>
            <a:ext cx="6331272" cy="3095096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5000" b="1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dirty="0" smtClean="0"/>
              <a:t>Titulo Separador de Capítulos/Secções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4311328" y="4589463"/>
            <a:ext cx="6331272" cy="1500187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dirty="0" smtClean="0"/>
              <a:t>Detalhes Separador de Capítulos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1280159" y="6356350"/>
            <a:ext cx="1971947" cy="365125"/>
          </a:xfrm>
          <a:solidFill>
            <a:schemeClr val="bg2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95EBA51-D0B2-4690-B53E-AEE42F0E8646}" type="datetime1">
              <a:rPr lang="pt-PT" smtClean="0"/>
              <a:pPr/>
              <a:t>10/04/2015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solidFill>
            <a:schemeClr val="bg2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 err="1" smtClean="0"/>
              <a:t>SharedPen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solidFill>
            <a:schemeClr val="bg2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 smtClean="0"/>
              <a:t>Titulo Diapositivo Duplo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280160" y="2194560"/>
            <a:ext cx="4489704" cy="3986784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 baseline="0"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415368" y="2194560"/>
            <a:ext cx="4493424" cy="3986784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FDE830-091C-4686-A2F6-DDA4EE08D18B}" type="datetime1">
              <a:rPr lang="pt-PT" smtClean="0"/>
              <a:t>10/04/2015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 smtClean="0"/>
              <a:t>Titulo Diapositivo Comparação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280160" y="1828456"/>
            <a:ext cx="4489704" cy="830695"/>
          </a:xfrm>
        </p:spPr>
        <p:txBody>
          <a:bodyPr rtlCol="0" anchor="b"/>
          <a:lstStyle>
            <a:lvl1pPr marL="0" indent="0" algn="l" rtl="0">
              <a:buNone/>
              <a:defRPr sz="2400" b="1" baseline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PT" dirty="0" smtClean="0"/>
              <a:t>Titulo primeiro Objeto Comparação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280160" y="2743194"/>
            <a:ext cx="4489704" cy="3433769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19088" y="1828456"/>
            <a:ext cx="4489704" cy="830695"/>
          </a:xfrm>
        </p:spPr>
        <p:txBody>
          <a:bodyPr rtlCol="0" anchor="b"/>
          <a:lstStyle>
            <a:lvl1pPr marL="0" indent="0" algn="l" rtl="0"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PT" dirty="0" smtClean="0"/>
              <a:t>Titulo Segundo Objeto Comparação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419088" y="2743194"/>
            <a:ext cx="4489704" cy="3433769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2426EF-A9AD-4B7E-BBBC-A4D02CAD1B1F}" type="datetime1">
              <a:rPr lang="pt-PT" smtClean="0"/>
              <a:t>10/04/2015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smtClean="0"/>
              <a:t>SharedPen</a:t>
            </a:r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 smtClean="0"/>
              <a:t>Titulo Diapositivo Simples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3D5149-B006-41C8-858F-DB511162EF1C}" type="datetime1">
              <a:rPr lang="pt-PT" smtClean="0"/>
              <a:t>10/04/2015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bg>
      <p:bgPr>
        <a:solidFill>
          <a:schemeClr val="accent1">
            <a:lumMod val="60000"/>
            <a:lumOff val="4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A97496-6DBE-410B-B68E-180D606B52B6}" type="datetime1">
              <a:rPr lang="pt-PT" smtClean="0"/>
              <a:t>10/04/2015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2184400" y="2667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Diapositivo Simples Sem</a:t>
            </a:r>
            <a:r>
              <a:rPr lang="pt-PT" baseline="0" dirty="0" smtClean="0"/>
              <a:t> Cabeçalho Para Titulo (Esta caixa de texto não faz parte deste modelo)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 anchor="ctr">
            <a:normAutofit/>
          </a:bodyPr>
          <a:lstStyle>
            <a:lvl1pPr algn="l" rtl="0">
              <a:defRPr sz="3000" baseline="0"/>
            </a:lvl1pPr>
          </a:lstStyle>
          <a:p>
            <a:pPr rtl="0"/>
            <a:r>
              <a:rPr lang="pt-PT" dirty="0" smtClean="0"/>
              <a:t>Titulo de conteúdo com legenda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518896" y="2465294"/>
            <a:ext cx="5389895" cy="4392706"/>
          </a:xfrm>
        </p:spPr>
        <p:txBody>
          <a:bodyPr rtlCol="0">
            <a:normAutofit/>
          </a:bodyPr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PT" smtClean="0"/>
              <a:t>Clique para editar os estilos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500"/>
              </a:spcBef>
              <a:buNone/>
              <a:defRPr sz="22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2C4798-B64B-4B29-B1E6-95546A9A3CEE}" type="datetime1">
              <a:rPr lang="pt-PT" smtClean="0"/>
              <a:t>10/04/2015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 anchor="ctr">
            <a:normAutofit/>
          </a:bodyPr>
          <a:lstStyle>
            <a:lvl1pPr algn="l" rtl="0">
              <a:defRPr sz="3000"/>
            </a:lvl1pPr>
          </a:lstStyle>
          <a:p>
            <a:pPr rtl="0"/>
            <a:r>
              <a:rPr lang="pt-PT" dirty="0" smtClean="0"/>
              <a:t>Titulo de imagem com legenda</a:t>
            </a:r>
            <a:endParaRPr lang="pt-PT" dirty="0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PT" smtClean="0"/>
              <a:t>Clique no ícone para adicionar uma imagem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2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5B62DB-499F-401B-A9DF-73E227033BD1}" type="datetime1">
              <a:rPr lang="pt-PT" smtClean="0"/>
              <a:t>10/04/2015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dirty="0" smtClean="0"/>
              <a:t>Titulo de Slide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dirty="0" smtClean="0"/>
              <a:t>Primeiro </a:t>
            </a:r>
            <a:r>
              <a:rPr lang="pt-PT" dirty="0" err="1" smtClean="0"/>
              <a:t>Nivel</a:t>
            </a:r>
            <a:endParaRPr lang="pt-PT" dirty="0" smtClean="0"/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</a:p>
          <a:p>
            <a:pPr lvl="5" rtl="0"/>
            <a:r>
              <a:rPr lang="pt-PT" dirty="0" smtClean="0"/>
              <a:t>Sexto</a:t>
            </a:r>
          </a:p>
          <a:p>
            <a:pPr lvl="6" rtl="0"/>
            <a:r>
              <a:rPr lang="pt-PT" dirty="0" smtClean="0"/>
              <a:t>Sétimo</a:t>
            </a:r>
          </a:p>
          <a:p>
            <a:pPr lvl="7" rtl="0"/>
            <a:r>
              <a:rPr lang="pt-PT" dirty="0" smtClean="0"/>
              <a:t>Oitavo</a:t>
            </a:r>
          </a:p>
          <a:p>
            <a:pPr lvl="8" rtl="0"/>
            <a:r>
              <a:rPr lang="pt-PT" dirty="0" smtClean="0"/>
              <a:t>Nono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7BF7D3E-DD29-4738-9AC7-AB6B9963E2F5}" type="datetime1">
              <a:rPr lang="pt-PT" smtClean="0"/>
              <a:t>10/04/2015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dirty="0" smtClean="0"/>
              <a:t>SharedPen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Nome do Projecto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 fontScale="62500" lnSpcReduction="20000"/>
          </a:bodyPr>
          <a:lstStyle/>
          <a:p>
            <a:pPr rtl="0"/>
            <a:r>
              <a:rPr lang="pt-PT" dirty="0"/>
              <a:t>Licenciatura de Engenharia Informatica</a:t>
            </a:r>
            <a:br>
              <a:rPr lang="pt-PT" dirty="0"/>
            </a:br>
            <a:r>
              <a:rPr lang="pt-PT" dirty="0"/>
              <a:t>Instituto Politecnico de Tomar</a:t>
            </a:r>
          </a:p>
          <a:p>
            <a:pPr rtl="0"/>
            <a:r>
              <a:rPr lang="pt-PT" dirty="0"/>
              <a:t>2014/2015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Descrição do projecto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r>
              <a:rPr lang="pt-PT" dirty="0">
                <a:solidFill>
                  <a:srgbClr val="404040"/>
                </a:solidFill>
                <a:latin typeface="Trebuchet MS" charset="0"/>
              </a:rPr>
              <a:t>Este projecto consiste no desenvolvimento de uma aplicação multiplataforma, que facilite a aprendizagem dos alunos.</a:t>
            </a:r>
          </a:p>
          <a:p>
            <a:pPr marL="0" indent="0" rtl="0">
              <a:buNone/>
            </a:pP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pic>
        <p:nvPicPr>
          <p:cNvPr id="7" name="Marcador de Posição de Conteúdo 6" descr="2202879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064375" y="3271361"/>
            <a:ext cx="3200400" cy="2377440"/>
          </a:xfrm>
        </p:spPr>
      </p:pic>
    </p:spTree>
    <p:extLst>
      <p:ext uri="{BB962C8B-B14F-4D97-AF65-F5344CB8AC3E}">
        <p14:creationId xmlns:p14="http://schemas.microsoft.com/office/powerpoint/2010/main" val="8883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cação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 PowerPoint v1" id="{0FB4971D-15B5-449A-B0B3-9799BA26F10B}" vid="{BD5044AD-DA84-4683-A1DD-DD52498DE6F9}"/>
    </a:ext>
  </a:extLst>
</a:theme>
</file>

<file path=ppt/theme/theme2.xml><?xml version="1.0" encoding="utf-8"?>
<a:theme xmlns:a="http://schemas.openxmlformats.org/drawingml/2006/main" name="Tema do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BC99BC-3A63-4255-9D4F-38C5B80A3193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896FEF9-821E-45A6-82F2-0B1CE4CD8C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F7A874A-6E55-415B-9061-8B2D43DC2F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PowerPoint v1</Template>
  <TotalTime>0</TotalTime>
  <Words>39</Words>
  <Application>Microsoft Office PowerPoint</Application>
  <PresentationFormat>Ecrã Panorâmico</PresentationFormat>
  <Paragraphs>8</Paragraphs>
  <Slides>2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Calibri</vt:lpstr>
      <vt:lpstr>Trebuchet MS</vt:lpstr>
      <vt:lpstr>Wingdings</vt:lpstr>
      <vt:lpstr>Educação 16X9</vt:lpstr>
      <vt:lpstr>Nome do Projecto</vt:lpstr>
      <vt:lpstr>Descrição do projecto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2015-04-10T10:20:34Z</dcterms:created>
  <dcterms:modified xsi:type="dcterms:W3CDTF">2015-04-10T10:43:19Z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