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71" r:id="rId7"/>
    <p:sldId id="270" r:id="rId8"/>
    <p:sldId id="269" r:id="rId9"/>
    <p:sldId id="264" r:id="rId10"/>
    <p:sldId id="265" r:id="rId11"/>
    <p:sldId id="266" r:id="rId12"/>
    <p:sldId id="267" r:id="rId13"/>
    <p:sldId id="268" r:id="rId14"/>
    <p:sldId id="258" r:id="rId15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77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268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37A1BFF5-21BF-4160-B9BB-AE71C1FED557}" type="datetime1">
              <a:rPr lang="pt-PT" smtClean="0"/>
              <a:pPr algn="r" rtl="0"/>
              <a:t>08/05/2015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r>
              <a:rPr lang="pt-PT" dirty="0" smtClean="0"/>
              <a:t>‹#›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9976EA48-158B-44E6-AD53-699CA8A0F7E6}" type="datetime1">
              <a:rPr lang="pt-PT" smtClean="0"/>
              <a:pPr/>
              <a:t>08/05/2015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dirty="0" smtClean="0"/>
              <a:t>Clique para editar os estilos</a:t>
            </a:r>
          </a:p>
          <a:p>
            <a:pPr lvl="1" rtl="0"/>
            <a:r>
              <a:rPr lang="pt-PT" dirty="0" smtClean="0"/>
              <a:t>Segundo nível</a:t>
            </a:r>
          </a:p>
          <a:p>
            <a:pPr lvl="2" rtl="0"/>
            <a:r>
              <a:rPr lang="pt-PT" dirty="0" smtClean="0"/>
              <a:t>Terceiro nível</a:t>
            </a:r>
          </a:p>
          <a:p>
            <a:pPr lvl="3" rtl="0"/>
            <a:r>
              <a:rPr lang="pt-PT" dirty="0" smtClean="0"/>
              <a:t>Quarto nível</a:t>
            </a:r>
          </a:p>
          <a:p>
            <a:pPr lvl="4" rtl="0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r>
              <a:rPr lang="pt-PT" dirty="0" smtClean="0"/>
              <a:t>‹#›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2832533" y="3475241"/>
            <a:ext cx="9359467" cy="1231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10" name="Retângulo 9"/>
          <p:cNvSpPr/>
          <p:nvPr/>
        </p:nvSpPr>
        <p:spPr>
          <a:xfrm>
            <a:off x="2832533" y="4813487"/>
            <a:ext cx="9359467" cy="103327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 bwMode="black">
          <a:xfrm>
            <a:off x="3175199" y="3462715"/>
            <a:ext cx="8500062" cy="1219942"/>
          </a:xfrm>
        </p:spPr>
        <p:txBody>
          <a:bodyPr rtlCol="0" anchor="b"/>
          <a:lstStyle>
            <a:lvl1pPr algn="l" rtl="0">
              <a:lnSpc>
                <a:spcPct val="90000"/>
              </a:lnSpc>
              <a:defRPr sz="6000" b="1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PT" dirty="0" err="1" smtClean="0"/>
              <a:t>SharedPen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175199" y="4897462"/>
            <a:ext cx="8500062" cy="865321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pt-PT" dirty="0" err="1" smtClean="0"/>
              <a:t>Projecto</a:t>
            </a:r>
            <a:r>
              <a:rPr lang="pt-PT" dirty="0" smtClean="0"/>
              <a:t> de Sistemas de Informação 2014/2015</a:t>
            </a:r>
            <a:endParaRPr lang="pt-PT" dirty="0"/>
          </a:p>
        </p:txBody>
      </p:sp>
      <p:sp>
        <p:nvSpPr>
          <p:cNvPr id="11" name="Marcador de Posição da Data 10"/>
          <p:cNvSpPr>
            <a:spLocks noGrp="1"/>
          </p:cNvSpPr>
          <p:nvPr>
            <p:ph type="dt" sz="half" idx="10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 rtlCol="0"/>
          <a:lstStyle/>
          <a:p>
            <a:pPr rtl="0"/>
            <a:fld id="{91AC7CBD-17BA-4564-A78B-867AB4D84BAF}" type="datetime1">
              <a:rPr lang="pt-PT" smtClean="0"/>
              <a:t>08/05/2015</a:t>
            </a:fld>
            <a:endParaRPr lang="pt-PT" dirty="0"/>
          </a:p>
        </p:txBody>
      </p:sp>
      <p:sp>
        <p:nvSpPr>
          <p:cNvPr id="12" name="Marcador de Posição do Rodapé 11"/>
          <p:cNvSpPr>
            <a:spLocks noGrp="1"/>
          </p:cNvSpPr>
          <p:nvPr>
            <p:ph type="ftr" sz="quarter" idx="11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 rtlCol="0"/>
          <a:lstStyle>
            <a:lvl1pPr>
              <a:defRPr/>
            </a:lvl1pPr>
          </a:lstStyle>
          <a:p>
            <a:r>
              <a:rPr lang="pt-PT" smtClean="0"/>
              <a:t>SharedPen – Projecto de Sistemas de Informação 2014/15</a:t>
            </a:r>
            <a:endParaRPr lang="pt-PT" dirty="0" smtClean="0"/>
          </a:p>
        </p:txBody>
      </p:sp>
      <p:sp>
        <p:nvSpPr>
          <p:cNvPr id="13" name="Marcador de Posição do Número do Diapositivo 12"/>
          <p:cNvSpPr>
            <a:spLocks noGrp="1"/>
          </p:cNvSpPr>
          <p:nvPr>
            <p:ph type="sldNum" sz="quarter" idx="12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 rtlCol="0"/>
          <a:lstStyle/>
          <a:p>
            <a:pPr rtl="0"/>
            <a:r>
              <a:rPr lang="pt-PT" dirty="0" smtClean="0"/>
              <a:t>‹#›</a:t>
            </a:r>
            <a:endParaRPr lang="pt-PT" dirty="0"/>
          </a:p>
        </p:txBody>
      </p:sp>
      <p:pic>
        <p:nvPicPr>
          <p:cNvPr id="14" name="Imagem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151" y="3601373"/>
            <a:ext cx="4158641" cy="94262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512266" y="192659"/>
            <a:ext cx="3191072" cy="310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4311328" y="1227667"/>
            <a:ext cx="6331272" cy="3095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9" name="Retângulo 8"/>
          <p:cNvSpPr/>
          <p:nvPr/>
        </p:nvSpPr>
        <p:spPr>
          <a:xfrm>
            <a:off x="4311328" y="4462272"/>
            <a:ext cx="6331272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 bwMode="black">
          <a:xfrm>
            <a:off x="4311328" y="1227667"/>
            <a:ext cx="6331272" cy="3095096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5000" b="1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PT" dirty="0" smtClean="0"/>
              <a:t>Titulo Separador de Capítulos/Secções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4311328" y="4589463"/>
            <a:ext cx="6331272" cy="1500187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dirty="0" smtClean="0"/>
              <a:t>Detalhes Separador de Capítulos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1280159" y="6356350"/>
            <a:ext cx="1971947" cy="365125"/>
          </a:xfrm>
          <a:solidFill>
            <a:schemeClr val="bg2">
              <a:lumMod val="85000"/>
            </a:schemeClr>
          </a:solidFill>
        </p:spPr>
        <p:txBody>
          <a:bodyPr rtlCol="0"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4713F5D0-830C-4962-94A4-BBDD74DFC88D}" type="datetime1">
              <a:rPr lang="pt-PT" smtClean="0"/>
              <a:t>08/05/2015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solidFill>
            <a:schemeClr val="bg2">
              <a:lumMod val="85000"/>
            </a:schemeClr>
          </a:solidFill>
        </p:spPr>
        <p:txBody>
          <a:bodyPr rtlCol="0"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PT" dirty="0" err="1" smtClean="0"/>
              <a:t>SharedPen</a:t>
            </a:r>
            <a:r>
              <a:rPr lang="pt-PT" dirty="0" smtClean="0"/>
              <a:t> – </a:t>
            </a:r>
            <a:r>
              <a:rPr lang="pt-PT" dirty="0" err="1" smtClean="0"/>
              <a:t>Projecto</a:t>
            </a:r>
            <a:r>
              <a:rPr lang="pt-PT" dirty="0" smtClean="0"/>
              <a:t> de Sistemas de Informação 2014/15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solidFill>
            <a:schemeClr val="bg2">
              <a:lumMod val="85000"/>
            </a:schemeClr>
          </a:solidFill>
        </p:spPr>
        <p:txBody>
          <a:bodyPr rtlCol="0"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PT" dirty="0" smtClean="0"/>
              <a:t>‹#›</a:t>
            </a:r>
            <a:endParaRPr lang="pt-PT" dirty="0"/>
          </a:p>
        </p:txBody>
      </p:sp>
      <p:pic>
        <p:nvPicPr>
          <p:cNvPr id="10" name="Imagem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26" y="5341872"/>
            <a:ext cx="1217374" cy="10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PT" dirty="0" smtClean="0"/>
              <a:t>Titulo Diapositivo Duplo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 hasCustomPrompt="1"/>
          </p:nvPr>
        </p:nvSpPr>
        <p:spPr>
          <a:xfrm>
            <a:off x="1280160" y="2194560"/>
            <a:ext cx="4489704" cy="3986784"/>
          </a:xfrm>
          <a:solidFill>
            <a:schemeClr val="bg2">
              <a:lumMod val="75000"/>
            </a:schemeClr>
          </a:solidFill>
        </p:spPr>
        <p:txBody>
          <a:bodyPr rtlCol="0"/>
          <a:lstStyle>
            <a:lvl1pPr>
              <a:defRPr baseline="0"/>
            </a:lvl1pPr>
          </a:lstStyle>
          <a:p>
            <a:pPr lvl="0" rtl="0"/>
            <a:r>
              <a:rPr lang="pt-PT" dirty="0" smtClean="0"/>
              <a:t>Primeiro Nível</a:t>
            </a:r>
          </a:p>
          <a:p>
            <a:pPr lvl="1" rtl="0"/>
            <a:r>
              <a:rPr lang="pt-PT" dirty="0" smtClean="0"/>
              <a:t>Segundo nível</a:t>
            </a:r>
          </a:p>
          <a:p>
            <a:pPr lvl="2" rtl="0"/>
            <a:r>
              <a:rPr lang="pt-PT" dirty="0" smtClean="0"/>
              <a:t>Terceiro nível</a:t>
            </a:r>
          </a:p>
          <a:p>
            <a:pPr lvl="3" rtl="0"/>
            <a:r>
              <a:rPr lang="pt-PT" dirty="0" smtClean="0"/>
              <a:t>Quarto nível</a:t>
            </a:r>
          </a:p>
          <a:p>
            <a:pPr lvl="4" rtl="0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6415368" y="2194560"/>
            <a:ext cx="4493424" cy="3986784"/>
          </a:xfrm>
          <a:solidFill>
            <a:schemeClr val="bg2">
              <a:lumMod val="75000"/>
            </a:schemeClr>
          </a:solidFill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pt-PT" dirty="0" smtClean="0"/>
              <a:t>Primeiro Nível</a:t>
            </a:r>
          </a:p>
          <a:p>
            <a:pPr lvl="1" rtl="0"/>
            <a:r>
              <a:rPr lang="pt-PT" dirty="0" smtClean="0"/>
              <a:t>Segundo nível</a:t>
            </a:r>
          </a:p>
          <a:p>
            <a:pPr lvl="2" rtl="0"/>
            <a:r>
              <a:rPr lang="pt-PT" dirty="0" smtClean="0"/>
              <a:t>Terceiro nível</a:t>
            </a:r>
          </a:p>
          <a:p>
            <a:pPr lvl="3" rtl="0"/>
            <a:r>
              <a:rPr lang="pt-PT" dirty="0" smtClean="0"/>
              <a:t>Quarto nível</a:t>
            </a:r>
          </a:p>
          <a:p>
            <a:pPr lvl="4" rtl="0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6B0A519-FF1E-4E03-AC96-013D178F918D}" type="datetime1">
              <a:rPr lang="pt-PT" smtClean="0"/>
              <a:t>08/05/2015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pt-PT" dirty="0" err="1" smtClean="0"/>
              <a:t>SharedPen</a:t>
            </a:r>
            <a:r>
              <a:rPr lang="pt-PT" dirty="0" smtClean="0"/>
              <a:t> – </a:t>
            </a:r>
            <a:r>
              <a:rPr lang="pt-PT" dirty="0" err="1" smtClean="0"/>
              <a:t>Projecto</a:t>
            </a:r>
            <a:r>
              <a:rPr lang="pt-PT" dirty="0" smtClean="0"/>
              <a:t> de Sistemas de Informação 2014/15</a:t>
            </a:r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pt-PT" dirty="0" smtClean="0"/>
              <a:t>‹#›</a:t>
            </a:r>
            <a:endParaRPr lang="pt-PT" dirty="0"/>
          </a:p>
        </p:txBody>
      </p:sp>
      <p:pic>
        <p:nvPicPr>
          <p:cNvPr id="8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26" y="5341872"/>
            <a:ext cx="1217374" cy="10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PT" dirty="0" smtClean="0"/>
              <a:t>Titulo Diapositivo Comparação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1280160" y="1828456"/>
            <a:ext cx="4489704" cy="830695"/>
          </a:xfrm>
        </p:spPr>
        <p:txBody>
          <a:bodyPr rtlCol="0" anchor="b"/>
          <a:lstStyle>
            <a:lvl1pPr marL="0" indent="0" algn="l" rtl="0">
              <a:buNone/>
              <a:defRPr sz="2400" b="1" baseline="0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PT" dirty="0" smtClean="0"/>
              <a:t>Titulo primeiro Objeto Comparação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1280160" y="2743194"/>
            <a:ext cx="4489704" cy="3433769"/>
          </a:xfrm>
          <a:solidFill>
            <a:schemeClr val="bg2">
              <a:lumMod val="75000"/>
            </a:schemeClr>
          </a:solidFill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pt-PT" dirty="0" smtClean="0"/>
              <a:t>Primeiro Nível</a:t>
            </a:r>
          </a:p>
          <a:p>
            <a:pPr lvl="1" rtl="0"/>
            <a:r>
              <a:rPr lang="pt-PT" dirty="0" smtClean="0"/>
              <a:t>Segundo nível</a:t>
            </a:r>
          </a:p>
          <a:p>
            <a:pPr lvl="2" rtl="0"/>
            <a:r>
              <a:rPr lang="pt-PT" dirty="0" smtClean="0"/>
              <a:t>Terceiro nível</a:t>
            </a:r>
          </a:p>
          <a:p>
            <a:pPr lvl="3" rtl="0"/>
            <a:r>
              <a:rPr lang="pt-PT" dirty="0" smtClean="0"/>
              <a:t>Quarto nível</a:t>
            </a:r>
          </a:p>
          <a:p>
            <a:pPr lvl="4" rtl="0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419088" y="1828456"/>
            <a:ext cx="4489704" cy="830695"/>
          </a:xfrm>
        </p:spPr>
        <p:txBody>
          <a:bodyPr rtlCol="0" anchor="b"/>
          <a:lstStyle>
            <a:lvl1pPr marL="0" indent="0" algn="l" rtl="0"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PT" dirty="0" smtClean="0"/>
              <a:t>Titulo Segundo Objeto Comparação</a:t>
            </a:r>
            <a:endParaRPr lang="pt-PT" dirty="0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 hasCustomPrompt="1"/>
          </p:nvPr>
        </p:nvSpPr>
        <p:spPr>
          <a:xfrm>
            <a:off x="6419088" y="2743194"/>
            <a:ext cx="4489704" cy="3433769"/>
          </a:xfrm>
          <a:solidFill>
            <a:schemeClr val="bg2">
              <a:lumMod val="75000"/>
            </a:schemeClr>
          </a:solidFill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pt-PT" dirty="0" smtClean="0"/>
              <a:t>Primeiro Nível</a:t>
            </a:r>
          </a:p>
          <a:p>
            <a:pPr lvl="1" rtl="0"/>
            <a:r>
              <a:rPr lang="pt-PT" dirty="0" smtClean="0"/>
              <a:t>Segundo nível</a:t>
            </a:r>
          </a:p>
          <a:p>
            <a:pPr lvl="2" rtl="0"/>
            <a:r>
              <a:rPr lang="pt-PT" dirty="0" smtClean="0"/>
              <a:t>Terceiro nível</a:t>
            </a:r>
          </a:p>
          <a:p>
            <a:pPr lvl="3" rtl="0"/>
            <a:r>
              <a:rPr lang="pt-PT" dirty="0" smtClean="0"/>
              <a:t>Quarto nível</a:t>
            </a:r>
          </a:p>
          <a:p>
            <a:pPr lvl="4" rtl="0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2DE215-9969-4DA9-B33A-A364F2EE9811}" type="datetime1">
              <a:rPr lang="pt-PT" smtClean="0"/>
              <a:t>08/05/2015</a:t>
            </a:fld>
            <a:endParaRPr lang="pt-PT" dirty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pt-PT" dirty="0" err="1" smtClean="0"/>
              <a:t>SharedPen</a:t>
            </a:r>
            <a:r>
              <a:rPr lang="pt-PT" dirty="0" smtClean="0"/>
              <a:t> – </a:t>
            </a:r>
            <a:r>
              <a:rPr lang="pt-PT" dirty="0" err="1" smtClean="0"/>
              <a:t>Projecto</a:t>
            </a:r>
            <a:r>
              <a:rPr lang="pt-PT" dirty="0" smtClean="0"/>
              <a:t> de Sistemas de Informação 2014/15</a:t>
            </a:r>
            <a:endParaRPr lang="pt-PT" dirty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pt-PT" dirty="0" smtClean="0"/>
              <a:t>‹#›</a:t>
            </a:r>
            <a:endParaRPr lang="pt-PT" dirty="0"/>
          </a:p>
        </p:txBody>
      </p:sp>
      <p:pic>
        <p:nvPicPr>
          <p:cNvPr id="10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26" y="5341872"/>
            <a:ext cx="1217374" cy="10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PT" dirty="0" smtClean="0"/>
              <a:t>Titulo Diapositivo Simples</a:t>
            </a:r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475633-534F-45A7-B0B6-0F8F351ECD8A}" type="datetime1">
              <a:rPr lang="pt-PT" smtClean="0"/>
              <a:t>08/05/2015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pt-PT" dirty="0" err="1" smtClean="0"/>
              <a:t>SharedPen</a:t>
            </a:r>
            <a:r>
              <a:rPr lang="pt-PT" dirty="0" smtClean="0"/>
              <a:t> – </a:t>
            </a:r>
            <a:r>
              <a:rPr lang="pt-PT" dirty="0" err="1" smtClean="0"/>
              <a:t>Projecto</a:t>
            </a:r>
            <a:r>
              <a:rPr lang="pt-PT" dirty="0" smtClean="0"/>
              <a:t> de Sistemas de Informação 2014/15</a:t>
            </a:r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pt-PT" dirty="0" smtClean="0"/>
              <a:t>‹#›</a:t>
            </a:r>
            <a:endParaRPr lang="pt-PT" dirty="0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26" y="5341872"/>
            <a:ext cx="1217374" cy="10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bg>
      <p:bgPr>
        <a:solidFill>
          <a:schemeClr val="accent1">
            <a:lumMod val="60000"/>
            <a:lumOff val="4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7C4115-C081-498D-93A4-745608AEABE8}" type="datetime1">
              <a:rPr lang="pt-PT" smtClean="0"/>
              <a:t>08/05/2015</a:t>
            </a:fld>
            <a:endParaRPr lang="pt-PT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pt-PT" dirty="0" err="1" smtClean="0"/>
              <a:t>SharedPen</a:t>
            </a:r>
            <a:r>
              <a:rPr lang="pt-PT" dirty="0" smtClean="0"/>
              <a:t> – </a:t>
            </a:r>
            <a:r>
              <a:rPr lang="pt-PT" dirty="0" err="1" smtClean="0"/>
              <a:t>Projecto</a:t>
            </a:r>
            <a:r>
              <a:rPr lang="pt-PT" dirty="0" smtClean="0"/>
              <a:t> de Sistemas de Informação 2014/15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pt-PT" dirty="0" smtClean="0"/>
              <a:t>‹#›</a:t>
            </a:r>
            <a:endParaRPr lang="pt-PT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2184400" y="266700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Diapositivo Simples Sem</a:t>
            </a:r>
            <a:r>
              <a:rPr lang="pt-PT" baseline="0" dirty="0" smtClean="0"/>
              <a:t> Cabeçalho Para Titulo (Esta caixa de texto não faz parte deste modelo)</a:t>
            </a:r>
            <a:endParaRPr lang="pt-PT" dirty="0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26" y="5341872"/>
            <a:ext cx="1217374" cy="10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 anchor="ctr">
            <a:normAutofit/>
          </a:bodyPr>
          <a:lstStyle>
            <a:lvl1pPr algn="l" rtl="0">
              <a:defRPr sz="3000" baseline="0"/>
            </a:lvl1pPr>
          </a:lstStyle>
          <a:p>
            <a:pPr rtl="0"/>
            <a:r>
              <a:rPr lang="pt-PT" dirty="0" smtClean="0"/>
              <a:t>Titulo de conteúdo com legenda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518896" y="2465294"/>
            <a:ext cx="5389895" cy="4392706"/>
          </a:xfrm>
        </p:spPr>
        <p:txBody>
          <a:bodyPr rtlCol="0">
            <a:normAutofit/>
          </a:bodyPr>
          <a:lstStyle>
            <a:lvl1pPr algn="l" rtl="0">
              <a:defRPr sz="22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pt-PT" smtClean="0"/>
              <a:t>Clique para editar os estilos</a:t>
            </a:r>
          </a:p>
          <a:p>
            <a:pPr lvl="1" rtl="0"/>
            <a:r>
              <a:rPr lang="pt-PT" smtClean="0"/>
              <a:t>Segundo nível</a:t>
            </a:r>
          </a:p>
          <a:p>
            <a:pPr lvl="2" rtl="0"/>
            <a:r>
              <a:rPr lang="pt-PT" smtClean="0"/>
              <a:t>Terceiro nível</a:t>
            </a:r>
          </a:p>
          <a:p>
            <a:pPr lvl="3" rtl="0"/>
            <a:r>
              <a:rPr lang="pt-PT" smtClean="0"/>
              <a:t>Quarto nível</a:t>
            </a:r>
          </a:p>
          <a:p>
            <a:pPr lvl="4" rtl="0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500"/>
              </a:spcBef>
              <a:buNone/>
              <a:defRPr sz="22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0B787E-5745-4DE6-84E9-6B3D5A80081F}" type="datetime1">
              <a:rPr lang="pt-PT" smtClean="0"/>
              <a:t>08/05/2015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pt-PT" dirty="0" err="1" smtClean="0"/>
              <a:t>SharedPen</a:t>
            </a:r>
            <a:r>
              <a:rPr lang="pt-PT" dirty="0" smtClean="0"/>
              <a:t> – </a:t>
            </a:r>
            <a:r>
              <a:rPr lang="pt-PT" dirty="0" err="1" smtClean="0"/>
              <a:t>Projecto</a:t>
            </a:r>
            <a:r>
              <a:rPr lang="pt-PT" dirty="0" smtClean="0"/>
              <a:t> de Sistemas de Informação 2014/15</a:t>
            </a:r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pt-PT" dirty="0" smtClean="0"/>
              <a:t>‹#›</a:t>
            </a:r>
            <a:endParaRPr lang="pt-PT" dirty="0"/>
          </a:p>
        </p:txBody>
      </p:sp>
      <p:pic>
        <p:nvPicPr>
          <p:cNvPr id="8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26" y="5341872"/>
            <a:ext cx="1217374" cy="10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 anchor="ctr">
            <a:normAutofit/>
          </a:bodyPr>
          <a:lstStyle>
            <a:lvl1pPr algn="l" rtl="0">
              <a:defRPr sz="3000"/>
            </a:lvl1pPr>
          </a:lstStyle>
          <a:p>
            <a:pPr rtl="0"/>
            <a:r>
              <a:rPr lang="pt-PT" dirty="0" smtClean="0"/>
              <a:t>Titulo de imagem com legenda</a:t>
            </a:r>
            <a:endParaRPr lang="pt-PT" dirty="0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pt-PT" smtClean="0"/>
              <a:t>Clique no ícone para adicionar uma imagem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2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E141A0-1FB9-4DEB-ADFF-D9C472385D53}" type="datetime1">
              <a:rPr lang="pt-PT" smtClean="0"/>
              <a:t>08/05/2015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pt-PT" dirty="0" err="1" smtClean="0"/>
              <a:t>SharedPen</a:t>
            </a:r>
            <a:r>
              <a:rPr lang="pt-PT" dirty="0" smtClean="0"/>
              <a:t> – </a:t>
            </a:r>
            <a:r>
              <a:rPr lang="pt-PT" dirty="0" err="1" smtClean="0"/>
              <a:t>Projecto</a:t>
            </a:r>
            <a:r>
              <a:rPr lang="pt-PT" dirty="0" smtClean="0"/>
              <a:t> de Sistemas de Informação 2014/15</a:t>
            </a:r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pt-PT" dirty="0" smtClean="0"/>
              <a:t>‹#›</a:t>
            </a:r>
            <a:endParaRPr lang="pt-PT" dirty="0"/>
          </a:p>
        </p:txBody>
      </p:sp>
      <p:pic>
        <p:nvPicPr>
          <p:cNvPr id="8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26" y="5341872"/>
            <a:ext cx="1217374" cy="10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PT" dirty="0" smtClean="0"/>
              <a:t>Titulo de Slide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PT" dirty="0" smtClean="0"/>
              <a:t>Primeiro </a:t>
            </a:r>
            <a:r>
              <a:rPr lang="pt-PT" dirty="0" err="1" smtClean="0"/>
              <a:t>Nivel</a:t>
            </a:r>
            <a:endParaRPr lang="pt-PT" dirty="0" smtClean="0"/>
          </a:p>
          <a:p>
            <a:pPr lvl="1" rtl="0"/>
            <a:r>
              <a:rPr lang="pt-PT" dirty="0" smtClean="0"/>
              <a:t>Segundo nível</a:t>
            </a:r>
          </a:p>
          <a:p>
            <a:pPr lvl="2" rtl="0"/>
            <a:r>
              <a:rPr lang="pt-PT" dirty="0" smtClean="0"/>
              <a:t>Terceiro nível</a:t>
            </a:r>
          </a:p>
          <a:p>
            <a:pPr lvl="3" rtl="0"/>
            <a:r>
              <a:rPr lang="pt-PT" dirty="0" smtClean="0"/>
              <a:t>Quarto nível</a:t>
            </a:r>
          </a:p>
          <a:p>
            <a:pPr lvl="4" rtl="0"/>
            <a:r>
              <a:rPr lang="pt-PT" dirty="0" smtClean="0"/>
              <a:t>Quinto nível</a:t>
            </a:r>
          </a:p>
          <a:p>
            <a:pPr lvl="5" rtl="0"/>
            <a:r>
              <a:rPr lang="pt-PT" dirty="0" smtClean="0"/>
              <a:t>Sexto</a:t>
            </a:r>
          </a:p>
          <a:p>
            <a:pPr lvl="6" rtl="0"/>
            <a:r>
              <a:rPr lang="pt-PT" dirty="0" smtClean="0"/>
              <a:t>Sétimo</a:t>
            </a:r>
          </a:p>
          <a:p>
            <a:pPr lvl="7" rtl="0"/>
            <a:r>
              <a:rPr lang="pt-PT" dirty="0" smtClean="0"/>
              <a:t>Oitavo</a:t>
            </a:r>
          </a:p>
          <a:p>
            <a:pPr lvl="8" rtl="0"/>
            <a:r>
              <a:rPr lang="pt-PT" dirty="0" smtClean="0"/>
              <a:t>Nono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24B92E2-433E-4BF3-9426-68C5E17B33A4}" type="datetime1">
              <a:rPr lang="pt-PT" smtClean="0"/>
              <a:t>08/05/2015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 dirty="0" err="1" smtClean="0"/>
              <a:t>SharedPen</a:t>
            </a:r>
            <a:r>
              <a:rPr lang="pt-PT" dirty="0" smtClean="0"/>
              <a:t> – </a:t>
            </a:r>
            <a:r>
              <a:rPr lang="pt-PT" dirty="0" err="1" smtClean="0"/>
              <a:t>Projecto</a:t>
            </a:r>
            <a:r>
              <a:rPr lang="pt-PT" dirty="0" smtClean="0"/>
              <a:t> de Sistemas de Informação 2014/15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 dirty="0" smtClean="0"/>
              <a:t>‹#›</a:t>
            </a:r>
            <a:endParaRPr lang="pt-PT" dirty="0"/>
          </a:p>
        </p:txBody>
      </p:sp>
      <p:pic>
        <p:nvPicPr>
          <p:cNvPr id="10" name="Imagem 5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26" y="5341872"/>
            <a:ext cx="1217374" cy="10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690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Chat </a:t>
            </a:r>
            <a:endParaRPr lang="en-GB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398075" y="2236567"/>
            <a:ext cx="5620132" cy="3711669"/>
          </a:xfrm>
        </p:spPr>
        <p:txBody>
          <a:bodyPr/>
          <a:lstStyle/>
          <a:p>
            <a:r>
              <a:rPr lang="pt-PT" dirty="0" smtClean="0"/>
              <a:t>Este sistema que vai permitir aos alunos comunicar entre eles durante o desenvolvimento de projeto, dentro ou fora de aula.</a:t>
            </a:r>
            <a:endParaRPr lang="en-GB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SharedPen – Projecto de Sistemas de Informação 2014/15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pt-PT" smtClean="0"/>
              <a:t>‹#›</a:t>
            </a:r>
            <a:endParaRPr lang="pt-PT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2141240"/>
            <a:ext cx="2178050" cy="42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91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Potencialidades </a:t>
            </a:r>
            <a:endParaRPr lang="en-GB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SharedPen – Projecto de Sistemas de Informação 2014/15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pt-PT" dirty="0" smtClean="0"/>
              <a:t>‹#›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8551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Logotipo</a:t>
            </a:r>
            <a:endParaRPr lang="en-GB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SharedPen – Projecto de Sistemas de Informação 2014/15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pt-PT" smtClean="0"/>
              <a:t>‹#›</a:t>
            </a:r>
            <a:endParaRPr lang="pt-PT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728" y="1828456"/>
            <a:ext cx="3648521" cy="3554163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838471" y="5684818"/>
            <a:ext cx="4950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Com ajuda de curso de ____ foi feito este logotipo.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09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Login</a:t>
            </a:r>
            <a:endParaRPr lang="en-GB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SharedPen – Projecto de Sistemas de Informação 2014/15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pt-PT" smtClean="0"/>
              <a:t>‹#›</a:t>
            </a:r>
            <a:endParaRPr lang="pt-PT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8536" y="2186284"/>
            <a:ext cx="4252234" cy="3506997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894304" y="3436535"/>
            <a:ext cx="46724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A autentificação vai ser feita por um sistema de login, onde os alunos e docentes vão ter que inserir o </a:t>
            </a:r>
            <a:r>
              <a:rPr lang="pt-PT" b="1" dirty="0" smtClean="0"/>
              <a:t>Nome de utilizador</a:t>
            </a:r>
            <a:r>
              <a:rPr lang="pt-PT" dirty="0" smtClean="0"/>
              <a:t> e </a:t>
            </a:r>
            <a:r>
              <a:rPr lang="pt-PT" b="1" dirty="0" smtClean="0"/>
              <a:t>Password, </a:t>
            </a:r>
            <a:r>
              <a:rPr lang="pt-PT" dirty="0" smtClean="0"/>
              <a:t>também futuramente vai haver possibilidade de fazer autentificação de outra maneira. 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001110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Tipos de projetos</a:t>
            </a:r>
            <a:endParaRPr lang="en-GB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SharedPen – Projecto de Sistemas de Informação 2014/15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pt-PT" smtClean="0"/>
              <a:t>‹#›</a:t>
            </a:r>
            <a:endParaRPr lang="pt-PT" dirty="0"/>
          </a:p>
        </p:txBody>
      </p:sp>
      <p:sp>
        <p:nvSpPr>
          <p:cNvPr id="5" name="CaixaDeTexto 4"/>
          <p:cNvSpPr txBox="1"/>
          <p:nvPr/>
        </p:nvSpPr>
        <p:spPr>
          <a:xfrm>
            <a:off x="1685365" y="2581836"/>
            <a:ext cx="86957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Existem 4 tipos de projetos colaborativos: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Livro – Os alunos escrevem uma historia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Poema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Jornal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Desenho - </a:t>
            </a:r>
          </a:p>
          <a:p>
            <a:endParaRPr lang="pt-PT" dirty="0" smtClean="0"/>
          </a:p>
          <a:p>
            <a:endParaRPr lang="en-GB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574" y="4395004"/>
            <a:ext cx="887814" cy="629655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574" y="5255095"/>
            <a:ext cx="856868" cy="73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48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Tipos de paginas</a:t>
            </a:r>
            <a:endParaRPr lang="en-GB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SharedPen – Projecto de Sistemas de Informação 2014/15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pt-PT" smtClean="0"/>
              <a:t>‹#›</a:t>
            </a:r>
            <a:endParaRPr lang="pt-PT" dirty="0"/>
          </a:p>
        </p:txBody>
      </p:sp>
      <p:pic>
        <p:nvPicPr>
          <p:cNvPr id="1026" name="Picture 2" descr="Cap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643" y="2833957"/>
            <a:ext cx="723900" cy="1076326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2491991" y="2833957"/>
            <a:ext cx="2491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Capa – Contem uma imagem e uma área para Titulo</a:t>
            </a:r>
            <a:endParaRPr lang="en-GB" dirty="0"/>
          </a:p>
        </p:txBody>
      </p:sp>
      <p:sp>
        <p:nvSpPr>
          <p:cNvPr id="6" name="CaixaDeTexto 5"/>
          <p:cNvSpPr txBox="1"/>
          <p:nvPr/>
        </p:nvSpPr>
        <p:spPr>
          <a:xfrm>
            <a:off x="1112434" y="5763946"/>
            <a:ext cx="474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/>
              <a:t>Cada projeto pode usar todos tipos de paginas.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927960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Livro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SharedPen – Projecto de Sistemas de Informação 2014/15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pt-PT" smtClean="0"/>
              <a:t>‹#›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6042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Jornal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SharedPen – Projecto de Sistemas de Informação 2014/15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pt-PT" smtClean="0"/>
              <a:t>‹#›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053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Desenho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SharedPen – Projecto de Sistemas de Informação 2014/15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pt-PT" smtClean="0"/>
              <a:t>‹#›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287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Poema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SharedPen – Projecto de Sistemas de Informação 2014/15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pt-PT" smtClean="0"/>
              <a:t>‹#›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49672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ducação 16X9">
  <a:themeElements>
    <a:clrScheme name="Custom 2">
      <a:dk1>
        <a:srgbClr val="3C4743"/>
      </a:dk1>
      <a:lt1>
        <a:srgbClr val="FFFFFF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resentação PowerPoint v1" id="{0FB4971D-15B5-449A-B0B3-9799BA26F10B}" vid="{BD5044AD-DA84-4683-A1DD-DD52498DE6F9}"/>
    </a:ext>
  </a:extLst>
</a:theme>
</file>

<file path=ppt/theme/theme2.xml><?xml version="1.0" encoding="utf-8"?>
<a:theme xmlns:a="http://schemas.openxmlformats.org/drawingml/2006/main" name="Tema do Offic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141aba3b8f8cb7f331be6546df69db5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8e4ef66d87525153bd8907774ed28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F7A874A-6E55-415B-9061-8B2D43DC2F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896FEF9-821E-45A6-82F2-0B1CE4CD8C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1BC99BC-3A63-4255-9D4F-38C5B80A3193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PowerPoint v1</Template>
  <TotalTime>0</TotalTime>
  <Words>215</Words>
  <Application>Microsoft Office PowerPoint</Application>
  <PresentationFormat>Ecrã Panorâmico</PresentationFormat>
  <Paragraphs>40</Paragraphs>
  <Slides>11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Educação 16X9</vt:lpstr>
      <vt:lpstr>Apresentação do PowerPoint</vt:lpstr>
      <vt:lpstr>Logotipo</vt:lpstr>
      <vt:lpstr>Login</vt:lpstr>
      <vt:lpstr>Tipos de projetos</vt:lpstr>
      <vt:lpstr>Tipos de paginas</vt:lpstr>
      <vt:lpstr>Livro</vt:lpstr>
      <vt:lpstr>Jornal</vt:lpstr>
      <vt:lpstr>Desenho</vt:lpstr>
      <vt:lpstr>Poema</vt:lpstr>
      <vt:lpstr>Chat </vt:lpstr>
      <vt:lpstr>Potencialidades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2015-04-10T10:20:34Z</dcterms:created>
  <dcterms:modified xsi:type="dcterms:W3CDTF">2015-05-08T17:21:32Z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