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65" r:id="rId6"/>
    <p:sldId id="266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12/04/2015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12/04/2015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42" y="534272"/>
            <a:ext cx="2863850" cy="2789785"/>
          </a:xfrm>
          <a:prstGeom prst="rect">
            <a:avLst/>
          </a:prstGeom>
        </p:spPr>
      </p:pic>
      <p:pic>
        <p:nvPicPr>
          <p:cNvPr id="14" name="Imagem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12/04/2015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 smtClean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Nome do Projecto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 do projecto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PT" dirty="0" smtClean="0">
                <a:solidFill>
                  <a:srgbClr val="404040"/>
                </a:solidFill>
                <a:latin typeface="Trebuchet MS" charset="0"/>
              </a:rPr>
              <a:t>É só adicionar novos slides, estes já estão orientados.</a:t>
            </a:r>
            <a:endParaRPr lang="pt-PT" dirty="0">
              <a:solidFill>
                <a:srgbClr val="404040"/>
              </a:solidFill>
              <a:latin typeface="Trebuchet MS" charset="0"/>
            </a:endParaRPr>
          </a:p>
          <a:p>
            <a:pPr marL="0" indent="0" rtl="0">
              <a:buNone/>
            </a:pP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4375" y="3271361"/>
            <a:ext cx="3200400" cy="237744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41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60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Trebuchet MS</vt:lpstr>
      <vt:lpstr>Wingdings</vt:lpstr>
      <vt:lpstr>Educação 16X9</vt:lpstr>
      <vt:lpstr>Nome do Projecto</vt:lpstr>
      <vt:lpstr>Descrição do projecto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2015-04-12T13:53:01Z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