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08/05/2015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08/05/2015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35" y="235503"/>
            <a:ext cx="2993397" cy="29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  <p:sp>
        <p:nvSpPr>
          <p:cNvPr id="7" name="CaixaDeTexto 6"/>
          <p:cNvSpPr txBox="1"/>
          <p:nvPr userDrawn="1"/>
        </p:nvSpPr>
        <p:spPr>
          <a:xfrm>
            <a:off x="1280160" y="2463801"/>
            <a:ext cx="9628632" cy="3805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PT" dirty="0" smtClean="0"/>
              <a:t>Informação/Descrição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Educação 16X9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2015-05-08T17:32:08Z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