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71" r:id="rId7"/>
    <p:sldId id="270" r:id="rId8"/>
    <p:sldId id="269" r:id="rId9"/>
    <p:sldId id="264" r:id="rId10"/>
    <p:sldId id="265" r:id="rId11"/>
    <p:sldId id="266" r:id="rId12"/>
    <p:sldId id="267" r:id="rId13"/>
    <p:sldId id="268" r:id="rId14"/>
    <p:sldId id="258" r:id="rId1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6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7A1BFF5-21BF-4160-B9BB-AE71C1FED557}" type="datetime1">
              <a:rPr lang="pt-PT" smtClean="0"/>
              <a:pPr algn="r" rtl="0"/>
              <a:t>11/05/2015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9976EA48-158B-44E6-AD53-699CA8A0F7E6}" type="datetime1">
              <a:rPr lang="pt-PT" smtClean="0"/>
              <a:pPr/>
              <a:t>11/05/2015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PT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45671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PT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600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832533" y="3475241"/>
            <a:ext cx="9359467" cy="123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2832533" y="4813487"/>
            <a:ext cx="9359467" cy="10332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 bwMode="black">
          <a:xfrm>
            <a:off x="3175199" y="3462715"/>
            <a:ext cx="8500062" cy="1219942"/>
          </a:xfrm>
        </p:spPr>
        <p:txBody>
          <a:bodyPr rtlCol="0" anchor="b"/>
          <a:lstStyle>
            <a:lvl1pPr algn="l" rtl="0">
              <a:lnSpc>
                <a:spcPct val="90000"/>
              </a:lnSpc>
              <a:defRPr sz="6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err="1" smtClean="0"/>
              <a:t>SharedPen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175199" y="4897462"/>
            <a:ext cx="8500062" cy="865321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PT" dirty="0" err="1" smtClean="0"/>
              <a:t>Projecto</a:t>
            </a:r>
            <a:r>
              <a:rPr lang="pt-PT" dirty="0" smtClean="0"/>
              <a:t> de Sistemas de Informação 2014/2015</a:t>
            </a:r>
            <a:endParaRPr lang="pt-PT" dirty="0"/>
          </a:p>
        </p:txBody>
      </p:sp>
      <p:sp>
        <p:nvSpPr>
          <p:cNvPr id="11" name="Marcador de Posição da Data 10"/>
          <p:cNvSpPr>
            <a:spLocks noGrp="1"/>
          </p:cNvSpPr>
          <p:nvPr>
            <p:ph type="dt" sz="half" idx="10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pPr rtl="0"/>
            <a:fld id="{0EDF9E83-E3DA-408D-85CA-63B9C848490F}" type="datetime1">
              <a:rPr lang="pt-PT" smtClean="0"/>
              <a:t>11/05/2015</a:t>
            </a:fld>
            <a:endParaRPr lang="pt-PT" dirty="0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1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>
            <a:lvl1pPr>
              <a:defRPr/>
            </a:lvl1pPr>
          </a:lstStyle>
          <a:p>
            <a:r>
              <a:rPr lang="pt-PT" smtClean="0"/>
              <a:t>SharedPen – Projecto de Sistemas de Informação 2014/15</a:t>
            </a:r>
            <a:endParaRPr lang="pt-PT" dirty="0" smtClean="0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2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fld id="{EFA6FAE9-D91F-4387-8F4C-B4B35D095979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14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51" y="3601373"/>
            <a:ext cx="4158641" cy="94262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12266" y="192659"/>
            <a:ext cx="3191072" cy="310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311328" y="1227667"/>
            <a:ext cx="6331272" cy="3095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4311328" y="4462272"/>
            <a:ext cx="6331272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">
          <a:xfrm>
            <a:off x="4311328" y="1227667"/>
            <a:ext cx="6331272" cy="3095096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5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smtClean="0"/>
              <a:t>Titulo Separador de Capítulos/Secções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4311328" y="4589463"/>
            <a:ext cx="6331272" cy="1500187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dirty="0" smtClean="0"/>
              <a:t>Detalhes Separador de Capítulos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1280159" y="6356350"/>
            <a:ext cx="1971947" cy="365125"/>
          </a:xfrm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C672435D-889D-4605-9B71-5777366C97E9}" type="datetime1">
              <a:rPr lang="pt-PT" smtClean="0"/>
              <a:t>11/05/2015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DB55F5A6-5BE7-4022-9793-755C9C61BB5D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Duplo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280160" y="2194560"/>
            <a:ext cx="4489704" cy="398678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 baseline="0"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415368" y="2194560"/>
            <a:ext cx="4493424" cy="398678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19EFB4-D578-406C-B5FC-CFD3FC5115D2}" type="datetime1">
              <a:rPr lang="pt-PT" smtClean="0"/>
              <a:t>11/05/2015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F4D882F-3A11-44B4-8B0C-9F3F5427FF50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Comparação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Titulo primeiro Objeto Comparação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280160" y="2743194"/>
            <a:ext cx="4489704" cy="3433769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Titulo Segundo Objeto Comparação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419088" y="2743194"/>
            <a:ext cx="4489704" cy="3433769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1B7CA9-9EE8-4EC4-B7E4-C13E6C098698}" type="datetime1">
              <a:rPr lang="pt-PT" smtClean="0"/>
              <a:t>11/05/2015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D911454-EAD3-464C-8136-22D936E84195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Simples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1C99E7-A041-4443-B313-69BCA096C13B}" type="datetime1">
              <a:rPr lang="pt-PT" smtClean="0"/>
              <a:t>11/05/2015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9668581-1D55-41DB-9662-4A1AFC42014E}" type="slidenum">
              <a:rPr lang="pt-PT" smtClean="0"/>
              <a:pPr/>
              <a:t>‹nº›</a:t>
            </a:fld>
            <a:endParaRPr lang="pt-PT" dirty="0" smtClean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bg>
      <p:bgPr>
        <a:solidFill>
          <a:schemeClr val="accent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BD57B6-C8DC-4166-B848-025F6D9B2932}" type="datetime1">
              <a:rPr lang="pt-PT" smtClean="0"/>
              <a:t>11/05/2015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A5EF978-1F98-40A1-BD8D-C91A4F7A0841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2184400" y="2667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Diapositivo Simples Sem</a:t>
            </a:r>
            <a:r>
              <a:rPr lang="pt-PT" baseline="0" dirty="0" smtClean="0"/>
              <a:t> Cabeçalho Para Titulo (Esta caixa de texto não faz parte deste modelo)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>
            <a:normAutofit/>
          </a:bodyPr>
          <a:lstStyle>
            <a:lvl1pPr algn="l" rtl="0">
              <a:defRPr sz="3000" baseline="0"/>
            </a:lvl1pPr>
          </a:lstStyle>
          <a:p>
            <a:pPr rtl="0"/>
            <a:r>
              <a:rPr lang="pt-PT" dirty="0" smtClean="0"/>
              <a:t>Titulo de conteúdo com legenda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518896" y="2465294"/>
            <a:ext cx="5389895" cy="4392706"/>
          </a:xfrm>
        </p:spPr>
        <p:txBody>
          <a:bodyPr rtlCol="0">
            <a:normAutofit/>
          </a:bodyPr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500"/>
              </a:spcBef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94D41D-98D1-4117-9216-898FF0A2C660}" type="datetime1">
              <a:rPr lang="pt-PT" smtClean="0"/>
              <a:t>11/05/2015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2166040-2622-41F6-AD37-1A5319C53B8F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>
            <a:normAutofit/>
          </a:bodyPr>
          <a:lstStyle>
            <a:lvl1pPr algn="l" rtl="0">
              <a:defRPr sz="3000"/>
            </a:lvl1pPr>
          </a:lstStyle>
          <a:p>
            <a:pPr rtl="0"/>
            <a:r>
              <a:rPr lang="pt-PT" dirty="0" smtClean="0"/>
              <a:t>Titulo de imagem com legenda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PT" dirty="0" smtClean="0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8BA3B0-D199-4628-8808-9D9747AE17FA}" type="datetime1">
              <a:rPr lang="pt-PT" smtClean="0"/>
              <a:t>11/05/2015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37EF1CA-BD53-4D22-8BB1-4063FD2D2635}" type="slidenum">
              <a:rPr lang="pt-PT" smtClean="0"/>
              <a:pPr/>
              <a:t>‹nº›</a:t>
            </a:fld>
            <a:endParaRPr lang="pt-PT" dirty="0" smtClean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dirty="0" smtClean="0"/>
              <a:t>Titulo de Slide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dirty="0" smtClean="0"/>
              <a:t>Primeiro </a:t>
            </a:r>
            <a:r>
              <a:rPr lang="pt-PT" dirty="0" err="1" smtClean="0"/>
              <a:t>Nivel</a:t>
            </a:r>
            <a:endParaRPr lang="pt-PT" dirty="0" smtClean="0"/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</a:p>
          <a:p>
            <a:pPr lvl="5" rtl="0"/>
            <a:r>
              <a:rPr lang="pt-PT" dirty="0" smtClean="0"/>
              <a:t>Sexto</a:t>
            </a:r>
          </a:p>
          <a:p>
            <a:pPr lvl="6" rtl="0"/>
            <a:r>
              <a:rPr lang="pt-PT" dirty="0" smtClean="0"/>
              <a:t>Sétimo</a:t>
            </a:r>
          </a:p>
          <a:p>
            <a:pPr lvl="7" rtl="0"/>
            <a:r>
              <a:rPr lang="pt-PT" dirty="0" smtClean="0"/>
              <a:t>Oitavo</a:t>
            </a:r>
          </a:p>
          <a:p>
            <a:pPr lvl="8" rtl="0"/>
            <a:r>
              <a:rPr lang="pt-PT" dirty="0" smtClean="0"/>
              <a:t>Nono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A9748-5395-4C78-8590-DF83EC36AA61}" type="datetime1">
              <a:rPr lang="pt-PT" smtClean="0"/>
              <a:t>11/05/2015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4F562-CCC2-4F71-AD6E-431D64E18348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90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Chat </a:t>
            </a:r>
            <a:endParaRPr lang="en-GB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398075" y="2236567"/>
            <a:ext cx="5620132" cy="3711669"/>
          </a:xfrm>
        </p:spPr>
        <p:txBody>
          <a:bodyPr/>
          <a:lstStyle/>
          <a:p>
            <a:pPr algn="just"/>
            <a:r>
              <a:rPr lang="pt-PT" dirty="0" smtClean="0"/>
              <a:t>Este sistema </a:t>
            </a:r>
            <a:r>
              <a:rPr lang="pt-PT" dirty="0" smtClean="0"/>
              <a:t>permite</a:t>
            </a:r>
            <a:r>
              <a:rPr lang="pt-PT" dirty="0" smtClean="0"/>
              <a:t> </a:t>
            </a:r>
            <a:r>
              <a:rPr lang="pt-PT" dirty="0" smtClean="0"/>
              <a:t>aos </a:t>
            </a:r>
            <a:r>
              <a:rPr lang="pt-PT" dirty="0" smtClean="0"/>
              <a:t>alunos e docentes </a:t>
            </a:r>
            <a:r>
              <a:rPr lang="pt-PT" dirty="0" smtClean="0"/>
              <a:t>comunicar entre </a:t>
            </a:r>
            <a:r>
              <a:rPr lang="pt-PT" dirty="0" smtClean="0"/>
              <a:t>si</a:t>
            </a:r>
            <a:r>
              <a:rPr lang="pt-PT" dirty="0" smtClean="0"/>
              <a:t> </a:t>
            </a:r>
            <a:r>
              <a:rPr lang="pt-PT" dirty="0" smtClean="0"/>
              <a:t>durante o desenvolvimento </a:t>
            </a:r>
            <a:r>
              <a:rPr lang="pt-PT" dirty="0" smtClean="0"/>
              <a:t>do</a:t>
            </a:r>
            <a:r>
              <a:rPr lang="pt-PT" dirty="0" smtClean="0"/>
              <a:t> </a:t>
            </a:r>
            <a:r>
              <a:rPr lang="pt-PT" dirty="0" smtClean="0"/>
              <a:t>projeto, dentro ou fora de aula.</a:t>
            </a:r>
            <a:endParaRPr lang="en-GB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141240"/>
            <a:ext cx="2178050" cy="4215110"/>
          </a:xfrm>
          <a:prstGeom prst="rect">
            <a:avLst/>
          </a:prstGeom>
        </p:spPr>
      </p:pic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CFCF75F-3FDE-42C1-B742-B476AC284FAE}" type="slidenum">
              <a:rPr lang="pt-PT" smtClean="0"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491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Potencialidades 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6EA9-11E0-46E3-AA0E-DE50AA790B19}" type="slidenum">
              <a:rPr lang="pt-PT" smtClean="0"/>
              <a:t>11</a:t>
            </a:fld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0855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Logótipo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728" y="1828456"/>
            <a:ext cx="3648521" cy="355416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996803" y="5684818"/>
            <a:ext cx="219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smtClean="0"/>
              <a:t>Proposta de logótipo</a:t>
            </a:r>
            <a:r>
              <a:rPr lang="pt-PT" dirty="0" smtClean="0"/>
              <a:t>.</a:t>
            </a:r>
            <a:endParaRPr lang="en-GB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04EB-472A-402B-AA35-9E57583786AD}" type="slidenum">
              <a:rPr lang="pt-PT" smtClean="0"/>
              <a:t>2</a:t>
            </a:fld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5209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Login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536" y="2186284"/>
            <a:ext cx="4252234" cy="350699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94304" y="3436535"/>
            <a:ext cx="4672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 smtClean="0"/>
              <a:t>A autentificação </a:t>
            </a:r>
            <a:r>
              <a:rPr lang="pt-PT" dirty="0" smtClean="0"/>
              <a:t>será</a:t>
            </a:r>
            <a:r>
              <a:rPr lang="pt-PT" dirty="0" smtClean="0"/>
              <a:t> </a:t>
            </a:r>
            <a:r>
              <a:rPr lang="pt-PT" dirty="0" smtClean="0"/>
              <a:t>feita </a:t>
            </a:r>
            <a:r>
              <a:rPr lang="pt-PT" dirty="0" smtClean="0"/>
              <a:t>através de</a:t>
            </a:r>
            <a:r>
              <a:rPr lang="pt-PT" dirty="0" smtClean="0"/>
              <a:t> </a:t>
            </a:r>
            <a:r>
              <a:rPr lang="pt-PT" dirty="0" smtClean="0"/>
              <a:t>um sistema de login, </a:t>
            </a:r>
            <a:r>
              <a:rPr lang="pt-PT" dirty="0" smtClean="0"/>
              <a:t>onde será solicitado aos</a:t>
            </a:r>
            <a:r>
              <a:rPr lang="pt-PT" dirty="0" smtClean="0"/>
              <a:t> </a:t>
            </a:r>
            <a:r>
              <a:rPr lang="pt-PT" dirty="0" smtClean="0"/>
              <a:t>alunos e docentes </a:t>
            </a:r>
            <a:r>
              <a:rPr lang="pt-PT" dirty="0" smtClean="0"/>
              <a:t>a inserção de um</a:t>
            </a:r>
            <a:r>
              <a:rPr lang="pt-PT" dirty="0" smtClean="0"/>
              <a:t> </a:t>
            </a:r>
            <a:r>
              <a:rPr lang="pt-PT" b="1" dirty="0" smtClean="0"/>
              <a:t>Nome de utilizador</a:t>
            </a:r>
            <a:r>
              <a:rPr lang="pt-PT" dirty="0" smtClean="0"/>
              <a:t> e </a:t>
            </a:r>
            <a:r>
              <a:rPr lang="pt-PT" dirty="0" smtClean="0"/>
              <a:t>uma </a:t>
            </a:r>
            <a:r>
              <a:rPr lang="pt-PT" b="1" dirty="0" smtClean="0"/>
              <a:t>Password</a:t>
            </a:r>
            <a:r>
              <a:rPr lang="pt-PT" dirty="0" smtClean="0"/>
              <a:t>. </a:t>
            </a:r>
            <a:endParaRPr lang="en-GB" b="1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ACF7-E40B-410C-9F79-B8CE0C9E360C}" type="slidenum">
              <a:rPr lang="pt-PT" smtClean="0"/>
              <a:t>3</a:t>
            </a:fld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0111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projetos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85365" y="2581836"/>
            <a:ext cx="86957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Existem 4 tipos de projetos colaborativos: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Livro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Poema </a:t>
            </a: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Jornal </a:t>
            </a: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Desenho </a:t>
            </a:r>
            <a:endParaRPr lang="pt-PT" dirty="0" smtClean="0"/>
          </a:p>
          <a:p>
            <a:endParaRPr lang="pt-PT" dirty="0" smtClean="0"/>
          </a:p>
          <a:p>
            <a:endParaRPr lang="en-GB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574" y="4395004"/>
            <a:ext cx="887814" cy="62965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574" y="5255095"/>
            <a:ext cx="856868" cy="731293"/>
          </a:xfrm>
          <a:prstGeom prst="rect">
            <a:avLst/>
          </a:prstGeom>
        </p:spPr>
      </p:pic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17AB-204C-46DF-8E43-B24867AF7FF8}" type="slidenum">
              <a:rPr lang="pt-PT" smtClean="0"/>
              <a:t>4</a:t>
            </a:fld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5494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</a:t>
            </a:r>
            <a:r>
              <a:rPr lang="pt-PT" dirty="0" smtClean="0"/>
              <a:t>páginas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pic>
        <p:nvPicPr>
          <p:cNvPr id="1026" name="Picture 2" descr="Ca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43" y="2833957"/>
            <a:ext cx="723900" cy="1076326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491991" y="2833957"/>
            <a:ext cx="2491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Capa – Contem uma imagem e uma área para Titulo</a:t>
            </a:r>
            <a:endParaRPr lang="en-GB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12434" y="5763946"/>
            <a:ext cx="466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Cada projeto pode usar todos tipos de </a:t>
            </a:r>
            <a:r>
              <a:rPr lang="pt-PT" b="1" dirty="0" smtClean="0"/>
              <a:t>páginas</a:t>
            </a:r>
            <a:r>
              <a:rPr lang="pt-PT" b="1" dirty="0" smtClean="0"/>
              <a:t>.</a:t>
            </a:r>
            <a:endParaRPr lang="en-GB" b="1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5A47-44EB-4031-89B4-84AFE4BB36B0}" type="slidenum">
              <a:rPr lang="pt-PT" smtClean="0"/>
              <a:t>5</a:t>
            </a:fld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92796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Livro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4CF88D8-E7BE-40A4-9B9B-4E3E5624E7EE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6042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Jornal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897F22-109E-426D-9746-8D13975853B7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053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Desenho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11A6060-7F25-4F97-A4D9-1DE2E6AEEDBC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287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Poema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52ED2E8-8DC2-4B2A-8AF3-C909BCF87590}" type="slidenum">
              <a:rPr lang="pt-PT" smtClean="0"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967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cação 16X9">
  <a:themeElements>
    <a:clrScheme name="Custom 2">
      <a:dk1>
        <a:srgbClr val="3C4743"/>
      </a:dk1>
      <a:lt1>
        <a:srgbClr val="FFFFFF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 PowerPoint v1" id="{0FB4971D-15B5-449A-B0B3-9799BA26F10B}" vid="{BD5044AD-DA84-4683-A1DD-DD52498DE6F9}"/>
    </a:ext>
  </a:extLst>
</a:theme>
</file>

<file path=ppt/theme/theme2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7A874A-6E55-415B-9061-8B2D43DC2F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BC99BC-3A63-4255-9D4F-38C5B80A3193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896FEF9-821E-45A6-82F2-0B1CE4CD8C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PowerPoint v1</Template>
  <TotalTime>0</TotalTime>
  <Words>191</Words>
  <Application>Microsoft Office PowerPoint</Application>
  <PresentationFormat>Ecrã Panorâmico</PresentationFormat>
  <Paragraphs>42</Paragraphs>
  <Slides>11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Educação 16X9</vt:lpstr>
      <vt:lpstr>Apresentação do PowerPoint</vt:lpstr>
      <vt:lpstr>Logótipo</vt:lpstr>
      <vt:lpstr>Login</vt:lpstr>
      <vt:lpstr>Tipos de projetos</vt:lpstr>
      <vt:lpstr>Tipos de páginas</vt:lpstr>
      <vt:lpstr>Livro</vt:lpstr>
      <vt:lpstr>Jornal</vt:lpstr>
      <vt:lpstr>Desenho</vt:lpstr>
      <vt:lpstr>Poema</vt:lpstr>
      <vt:lpstr>Chat </vt:lpstr>
      <vt:lpstr>Potencialidades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2015-04-10T10:20:34Z</dcterms:created>
  <dcterms:modified xsi:type="dcterms:W3CDTF">2015-05-11T16:52:28Z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