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28/04/2015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28/04/2015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75241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err="1" smtClean="0"/>
              <a:t>Projecto</a:t>
            </a:r>
            <a:r>
              <a:rPr lang="pt-PT" dirty="0" smtClean="0"/>
              <a:t> de Sistemas de Informação 2014/2015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91AC7CBD-17BA-4564-A78B-867AB4D84BAF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>
            <a:lvl1pPr>
              <a:defRPr/>
            </a:lvl1pPr>
          </a:lstStyle>
          <a:p>
            <a:r>
              <a:rPr lang="pt-PT" smtClean="0"/>
              <a:t>SharedPen – Projecto de Sistemas de Informação 2014/15</a:t>
            </a:r>
            <a:endParaRPr lang="pt-PT" dirty="0" smtClean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42" y="534272"/>
            <a:ext cx="2863850" cy="2789785"/>
          </a:xfrm>
          <a:prstGeom prst="rect">
            <a:avLst/>
          </a:prstGeom>
        </p:spPr>
      </p:pic>
      <p:pic>
        <p:nvPicPr>
          <p:cNvPr id="14" name="Imagem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51" y="3601373"/>
            <a:ext cx="4158641" cy="9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11328" y="1227667"/>
            <a:ext cx="6331272" cy="309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311328" y="4462272"/>
            <a:ext cx="6331272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">
          <a:xfrm>
            <a:off x="4311328" y="1227667"/>
            <a:ext cx="6331272" cy="3095096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Separador de Capítulos/Secções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311328" y="4589463"/>
            <a:ext cx="6331272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Detalhes Separador de Capítulos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280159" y="6356350"/>
            <a:ext cx="1971947" cy="365125"/>
          </a:xfrm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713F5D0-830C-4962-94A4-BBDD74DFC88D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Duplo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 baseline="0"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0A519-FF1E-4E03-AC96-013D178F918D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Comparação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primeiro Objeto Comparação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Segundo Objeto Comparação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2DE215-9969-4DA9-B33A-A364F2EE9811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Simples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75633-534F-45A7-B0B6-0F8F351ECD8A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  <p:sp>
        <p:nvSpPr>
          <p:cNvPr id="7" name="CaixaDeTexto 6"/>
          <p:cNvSpPr txBox="1"/>
          <p:nvPr userDrawn="1"/>
        </p:nvSpPr>
        <p:spPr>
          <a:xfrm>
            <a:off x="1280160" y="2463801"/>
            <a:ext cx="9628632" cy="3805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PT" dirty="0" smtClean="0"/>
              <a:t>Informação/Descrição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7C4115-C081-498D-93A4-745608AEABE8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2184400" y="266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Diapositivo Simples Sem</a:t>
            </a:r>
            <a:r>
              <a:rPr lang="pt-PT" baseline="0" dirty="0" smtClean="0"/>
              <a:t> Cabeçalho Para Titulo (Esta caixa de texto não faz parte deste modelo)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 baseline="0"/>
            </a:lvl1pPr>
          </a:lstStyle>
          <a:p>
            <a:pPr rtl="0"/>
            <a:r>
              <a:rPr lang="pt-PT" dirty="0" smtClean="0"/>
              <a:t>Titulo de conteúdo com legenda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smtClean="0"/>
              <a:t>Clique para editar os estilos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0B787E-5745-4DE6-84E9-6B3D5A80081F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Titulo de imagem com legenda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141A0-1FB9-4DEB-ADFF-D9C472385D53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Titulo de Slide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Primeiro </a:t>
            </a:r>
            <a:r>
              <a:rPr lang="pt-PT" dirty="0" err="1" smtClean="0"/>
              <a:t>Nivel</a:t>
            </a:r>
            <a:endParaRPr lang="pt-PT" dirty="0" smtClean="0"/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4B92E2-433E-4BF3-9426-68C5E17B33A4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9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ção 16X9">
  <a:themeElements>
    <a:clrScheme name="Custom 2">
      <a:dk1>
        <a:srgbClr val="3C4743"/>
      </a:dk1>
      <a:lt1>
        <a:srgbClr val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owerPoint v1" id="{0FB4971D-15B5-449A-B0B3-9799BA26F10B}" vid="{BD5044AD-DA84-4683-A1DD-DD52498DE6F9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BC99BC-3A63-4255-9D4F-38C5B80A319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PowerPoint v1</Template>
  <TotalTime>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Calibri</vt:lpstr>
      <vt:lpstr>Wingdings</vt:lpstr>
      <vt:lpstr>Educação 16X9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2015-04-10T10:20:34Z</dcterms:created>
  <dcterms:modified xsi:type="dcterms:W3CDTF">2015-04-28T16:30:11Z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