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4" r:id="rId7"/>
    <p:sldId id="265" r:id="rId8"/>
    <p:sldId id="266" r:id="rId9"/>
    <p:sldId id="267" r:id="rId10"/>
    <p:sldId id="268" r:id="rId11"/>
    <p:sldId id="258" r:id="rId1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28/04/2015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28/04/2015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42" y="534272"/>
            <a:ext cx="2863850" cy="2789785"/>
          </a:xfrm>
          <a:prstGeom prst="rect">
            <a:avLst/>
          </a:prstGeom>
        </p:spPr>
      </p:pic>
      <p:pic>
        <p:nvPicPr>
          <p:cNvPr id="14" name="Imagem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temos?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0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Historia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04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Jornal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5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28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Poema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Chat 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491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 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55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BC99BC-3A63-4255-9D4F-38C5B80A3193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73</Words>
  <Application>Microsoft Office PowerPoint</Application>
  <PresentationFormat>Ecrã Panorâmico</PresentationFormat>
  <Paragraphs>21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Calibri</vt:lpstr>
      <vt:lpstr>Wingdings</vt:lpstr>
      <vt:lpstr>Educação 16X9</vt:lpstr>
      <vt:lpstr>Apresentação do PowerPoint</vt:lpstr>
      <vt:lpstr>O que temos?</vt:lpstr>
      <vt:lpstr>Historia</vt:lpstr>
      <vt:lpstr>Jornal</vt:lpstr>
      <vt:lpstr>Desenho</vt:lpstr>
      <vt:lpstr>Poema</vt:lpstr>
      <vt:lpstr>Chat </vt:lpstr>
      <vt:lpstr>Potencialidades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2015-04-28T16:22:19Z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