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16/04/2015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16/04/2015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63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Porque? O que é? Como </a:t>
            </a:r>
            <a:r>
              <a:rPr lang="pt-PT" smtClean="0"/>
              <a:t>foi feito?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69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75241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err="1" smtClean="0"/>
              <a:t>Projecto</a:t>
            </a:r>
            <a:r>
              <a:rPr lang="pt-PT" dirty="0" smtClean="0"/>
              <a:t> de Sistemas de Informação 2014/2015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91AC7CBD-17BA-4564-A78B-867AB4D84BAF}" type="datetime1">
              <a:rPr lang="pt-PT" smtClean="0"/>
              <a:t>16/04/2015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>
            <a:lvl1pPr>
              <a:defRPr/>
            </a:lvl1pPr>
          </a:lstStyle>
          <a:p>
            <a:r>
              <a:rPr lang="pt-PT" smtClean="0"/>
              <a:t>SharedPen – Projecto de Sistemas de Informação 2014/15</a:t>
            </a:r>
            <a:endParaRPr lang="pt-PT" dirty="0" smtClean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4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51" y="3601373"/>
            <a:ext cx="4158641" cy="9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11328" y="1227667"/>
            <a:ext cx="6331272" cy="309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311328" y="4462272"/>
            <a:ext cx="6331272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">
          <a:xfrm>
            <a:off x="4311328" y="1227667"/>
            <a:ext cx="6331272" cy="3095096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Separador de Capítulos/Secções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311328" y="4589463"/>
            <a:ext cx="6331272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Detalhes Separador de Capítulos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280159" y="6356350"/>
            <a:ext cx="1971947" cy="365125"/>
          </a:xfrm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713F5D0-830C-4962-94A4-BBDD74DFC88D}" type="datetime1">
              <a:rPr lang="pt-PT" smtClean="0"/>
              <a:t>16/04/2015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Duplo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 baseline="0"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0A519-FF1E-4E03-AC96-013D178F918D}" type="datetime1">
              <a:rPr lang="pt-PT" smtClean="0"/>
              <a:t>16/04/2015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Comparação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primeiro Objeto Comparação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Segundo Objeto Comparação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2DE215-9969-4DA9-B33A-A364F2EE9811}" type="datetime1">
              <a:rPr lang="pt-PT" smtClean="0"/>
              <a:t>16/04/2015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Simples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75633-534F-45A7-B0B6-0F8F351ECD8A}" type="datetime1">
              <a:rPr lang="pt-PT" smtClean="0"/>
              <a:t>16/04/2015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7C4115-C081-498D-93A4-745608AEABE8}" type="datetime1">
              <a:rPr lang="pt-PT" smtClean="0"/>
              <a:t>16/04/2015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2184400" y="266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Diapositivo Simples Sem</a:t>
            </a:r>
            <a:r>
              <a:rPr lang="pt-PT" baseline="0" dirty="0" smtClean="0"/>
              <a:t> Cabeçalho Para Titulo (Esta caixa de texto não faz parte deste modelo)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 baseline="0"/>
            </a:lvl1pPr>
          </a:lstStyle>
          <a:p>
            <a:pPr rtl="0"/>
            <a:r>
              <a:rPr lang="pt-PT" dirty="0" smtClean="0"/>
              <a:t>Titulo de conteúdo com legenda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smtClean="0"/>
              <a:t>Clique para editar os estilos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0B787E-5745-4DE6-84E9-6B3D5A80081F}" type="datetime1">
              <a:rPr lang="pt-PT" smtClean="0"/>
              <a:t>16/04/2015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Titulo de imagem com legenda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141A0-1FB9-4DEB-ADFF-D9C472385D53}" type="datetime1">
              <a:rPr lang="pt-PT" smtClean="0"/>
              <a:t>16/04/2015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Titulo de Slide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Primeiro </a:t>
            </a:r>
            <a:r>
              <a:rPr lang="pt-PT" dirty="0" err="1" smtClean="0"/>
              <a:t>Nivel</a:t>
            </a:r>
            <a:endParaRPr lang="pt-PT" dirty="0" smtClean="0"/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4B92E2-433E-4BF3-9426-68C5E17B33A4}" type="datetime1">
              <a:rPr lang="pt-PT" smtClean="0"/>
              <a:t>16/04/2015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pt-PT" dirty="0"/>
              <a:t>Licenciatura de Engenharia Informatica</a:t>
            </a:r>
            <a:br>
              <a:rPr lang="pt-PT" dirty="0"/>
            </a:br>
            <a:r>
              <a:rPr lang="pt-PT" dirty="0"/>
              <a:t>Instituto Politecnico de Tomar</a:t>
            </a:r>
          </a:p>
          <a:p>
            <a:pPr rtl="0"/>
            <a:r>
              <a:rPr lang="pt-PT" dirty="0"/>
              <a:t>2014/2015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O que foi proposto</a:t>
            </a:r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1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4294967295"/>
          </p:nvPr>
        </p:nvSpPr>
        <p:spPr>
          <a:xfrm>
            <a:off x="1280160" y="2375521"/>
            <a:ext cx="9628632" cy="3433763"/>
          </a:xfrm>
        </p:spPr>
        <p:txBody>
          <a:bodyPr rtlCol="0"/>
          <a:lstStyle/>
          <a:p>
            <a:r>
              <a:rPr lang="pt-PT" dirty="0" smtClean="0">
                <a:solidFill>
                  <a:srgbClr val="404040"/>
                </a:solidFill>
                <a:cs typeface="Iskoola Pota" panose="020B0502040204020203" pitchFamily="34" charset="0"/>
              </a:rPr>
              <a:t>Criação de modelos Word e PowerPoint para a elaboração de relatórios e apresentações;</a:t>
            </a:r>
          </a:p>
          <a:p>
            <a:r>
              <a:rPr lang="pt-PT" dirty="0" smtClean="0"/>
              <a:t>A criação de um logotipo para o projeto;</a:t>
            </a:r>
          </a:p>
          <a:p>
            <a:r>
              <a:rPr lang="pt-PT" dirty="0" smtClean="0"/>
              <a:t>A colaboração do grupo de documentação e do grupo de Analise de Sistemas de modo a melhor definição dos requisitos do projeto.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Modelos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Elaboração dos modelos em </a:t>
            </a:r>
            <a:r>
              <a:rPr lang="pt-PT" dirty="0" err="1" smtClean="0"/>
              <a:t>MSWord</a:t>
            </a:r>
            <a:r>
              <a:rPr lang="pt-PT" dirty="0" smtClean="0"/>
              <a:t> e </a:t>
            </a:r>
            <a:r>
              <a:rPr lang="pt-PT" dirty="0" err="1" smtClean="0"/>
              <a:t>MSPowerPoint</a:t>
            </a:r>
            <a:endParaRPr lang="pt-PT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141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Modelos</a:t>
            </a:r>
            <a:endParaRPr lang="pt-PT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idx="1"/>
          </p:nvPr>
        </p:nvSpPr>
        <p:spPr>
          <a:xfrm>
            <a:off x="5518896" y="2436189"/>
            <a:ext cx="5389895" cy="3740774"/>
          </a:xfrm>
        </p:spPr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 smtClean="0"/>
              <a:t>A criação dos modelos em </a:t>
            </a:r>
            <a:r>
              <a:rPr lang="pt-PT" dirty="0" err="1" smtClean="0"/>
              <a:t>MSWord</a:t>
            </a:r>
            <a:r>
              <a:rPr lang="pt-PT" dirty="0" smtClean="0"/>
              <a:t> foram elaborados, aqui demonstramos um exemplo do modelo para o levantamento de requisitos.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3</a:t>
            </a:r>
            <a:endParaRPr lang="pt-PT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896" y="2436189"/>
            <a:ext cx="5389895" cy="37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83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Modelos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1232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ção 16X9">
  <a:themeElements>
    <a:clrScheme name="Custom 2">
      <a:dk1>
        <a:srgbClr val="3C4743"/>
      </a:dk1>
      <a:lt1>
        <a:srgbClr val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owerPoint v1" id="{0FB4971D-15B5-449A-B0B3-9799BA26F10B}" vid="{BD5044AD-DA84-4683-A1DD-DD52498DE6F9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BC99BC-3A63-4255-9D4F-38C5B80A3193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PowerPoint v1</Template>
  <TotalTime>0</TotalTime>
  <Words>142</Words>
  <Application>Microsoft Office PowerPoint</Application>
  <PresentationFormat>Widescreen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Iskoola Pota</vt:lpstr>
      <vt:lpstr>Wingdings</vt:lpstr>
      <vt:lpstr>Educação 16X9</vt:lpstr>
      <vt:lpstr>SharedPen</vt:lpstr>
      <vt:lpstr>O que foi proposto</vt:lpstr>
      <vt:lpstr>Modelos</vt:lpstr>
      <vt:lpstr>Modelos</vt:lpstr>
      <vt:lpstr>Modelos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2015-04-10T10:20:34Z</dcterms:created>
  <dcterms:modified xsi:type="dcterms:W3CDTF">2015-04-16T20:09:40Z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