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8" r:id="rId5"/>
    <p:sldId id="265" r:id="rId6"/>
    <p:sldId id="266" r:id="rId7"/>
    <p:sldId id="267" r:id="rId8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6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37A1BFF5-21BF-4160-B9BB-AE71C1FED557}" type="datetime1">
              <a:rPr lang="pt-PT" smtClean="0"/>
              <a:pPr algn="r" rtl="0"/>
              <a:t>15/04/2015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9976EA48-158B-44E6-AD53-699CA8A0F7E6}" type="datetime1">
              <a:rPr lang="pt-PT" smtClean="0"/>
              <a:pPr/>
              <a:t>15/04/2015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 smtClean="0"/>
              <a:t>Clique para editar os estilos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PT" smtClean="0"/>
              <a:t>‹#›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663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Porque? O que é? Como </a:t>
            </a:r>
            <a:r>
              <a:rPr lang="pt-PT" smtClean="0"/>
              <a:t>foi feito?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t-PT" smtClean="0"/>
              <a:t>‹#›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669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2832533" y="3475241"/>
            <a:ext cx="9359467" cy="123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2832533" y="4813487"/>
            <a:ext cx="9359467" cy="103327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 bwMode="black">
          <a:xfrm>
            <a:off x="3175199" y="3462715"/>
            <a:ext cx="8500062" cy="1219942"/>
          </a:xfrm>
        </p:spPr>
        <p:txBody>
          <a:bodyPr rtlCol="0" anchor="b"/>
          <a:lstStyle>
            <a:lvl1pPr algn="l" rtl="0">
              <a:lnSpc>
                <a:spcPct val="90000"/>
              </a:lnSpc>
              <a:defRPr sz="6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err="1" smtClean="0"/>
              <a:t>SharedPen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175199" y="4897462"/>
            <a:ext cx="8500062" cy="865321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PT" dirty="0" err="1" smtClean="0"/>
              <a:t>Projecto</a:t>
            </a:r>
            <a:r>
              <a:rPr lang="pt-PT" dirty="0" smtClean="0"/>
              <a:t> de Sistemas de Informação 2014/2015</a:t>
            </a:r>
            <a:endParaRPr lang="pt-PT" dirty="0"/>
          </a:p>
        </p:txBody>
      </p:sp>
      <p:sp>
        <p:nvSpPr>
          <p:cNvPr id="11" name="Marcador de Posição da Data 10"/>
          <p:cNvSpPr>
            <a:spLocks noGrp="1"/>
          </p:cNvSpPr>
          <p:nvPr>
            <p:ph type="dt" sz="half" idx="10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fld id="{91AC7CBD-17BA-4564-A78B-867AB4D84BAF}" type="datetime1">
              <a:rPr lang="pt-PT" smtClean="0"/>
              <a:t>15/04/2015</a:t>
            </a:fld>
            <a:endParaRPr lang="pt-PT" dirty="0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1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>
            <a:lvl1pPr>
              <a:defRPr/>
            </a:lvl1pPr>
          </a:lstStyle>
          <a:p>
            <a:r>
              <a:rPr lang="pt-PT" smtClean="0"/>
              <a:t>SharedPen – Projecto de Sistemas de Informação 2014/15</a:t>
            </a:r>
            <a:endParaRPr lang="pt-PT" dirty="0" smtClean="0"/>
          </a:p>
        </p:txBody>
      </p:sp>
      <p:sp>
        <p:nvSpPr>
          <p:cNvPr id="13" name="Marcador de Posição do Número do Diapositivo 12"/>
          <p:cNvSpPr>
            <a:spLocks noGrp="1"/>
          </p:cNvSpPr>
          <p:nvPr>
            <p:ph type="sldNum" sz="quarter" idx="12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4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51" y="3601373"/>
            <a:ext cx="4158641" cy="94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311328" y="1227667"/>
            <a:ext cx="6331272" cy="3095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4311328" y="4462272"/>
            <a:ext cx="6331272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">
          <a:xfrm>
            <a:off x="4311328" y="1227667"/>
            <a:ext cx="6331272" cy="3095096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5000" b="1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dirty="0" smtClean="0"/>
              <a:t>Titulo Separador de Capítulos/Secções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4311328" y="4589463"/>
            <a:ext cx="6331272" cy="1500187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dirty="0" smtClean="0"/>
              <a:t>Detalhes Separador de Capítulos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1280159" y="6356350"/>
            <a:ext cx="1971947" cy="365125"/>
          </a:xfrm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4713F5D0-830C-4962-94A4-BBDD74DFC88D}" type="datetime1">
              <a:rPr lang="pt-PT" smtClean="0"/>
              <a:t>15/04/2015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solidFill>
            <a:schemeClr val="bg2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Duplo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280160" y="2194560"/>
            <a:ext cx="448970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 baseline="0"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15368" y="2194560"/>
            <a:ext cx="4493424" cy="3986784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B0A519-FF1E-4E03-AC96-013D178F918D}" type="datetime1">
              <a:rPr lang="pt-PT" smtClean="0"/>
              <a:t>15/04/2015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Comparação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 baseline="0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primeiro Objeto Comparação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280160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 algn="l" rtl="0"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dirty="0" smtClean="0"/>
              <a:t>Titulo Segundo Objeto Comparação</a:t>
            </a:r>
            <a:endParaRPr lang="pt-PT" dirty="0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9088" y="2743194"/>
            <a:ext cx="4489704" cy="3433769"/>
          </a:xfrm>
          <a:solidFill>
            <a:schemeClr val="bg2">
              <a:lumMod val="75000"/>
            </a:schemeClr>
          </a:solidFill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pt-PT" dirty="0" smtClean="0"/>
              <a:t>Primeiro Nível</a:t>
            </a:r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2DE215-9969-4DA9-B33A-A364F2EE9811}" type="datetime1">
              <a:rPr lang="pt-PT" smtClean="0"/>
              <a:t>15/04/2015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dirty="0" smtClean="0"/>
              <a:t>Titulo Diapositivo Simples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475633-534F-45A7-B0B6-0F8F351ECD8A}" type="datetime1">
              <a:rPr lang="pt-PT" smtClean="0"/>
              <a:t>15/04/2015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bg>
      <p:bgPr>
        <a:solidFill>
          <a:schemeClr val="accent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7C4115-C081-498D-93A4-745608AEABE8}" type="datetime1">
              <a:rPr lang="pt-PT" smtClean="0"/>
              <a:t>15/04/2015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sp>
        <p:nvSpPr>
          <p:cNvPr id="5" name="CaixaDeTexto 4"/>
          <p:cNvSpPr txBox="1"/>
          <p:nvPr userDrawn="1"/>
        </p:nvSpPr>
        <p:spPr>
          <a:xfrm>
            <a:off x="2184400" y="2667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Diapositivo Simples Sem</a:t>
            </a:r>
            <a:r>
              <a:rPr lang="pt-PT" baseline="0" dirty="0" smtClean="0"/>
              <a:t> Cabeçalho Para Titulo (Esta caixa de texto não faz parte deste modelo)</a:t>
            </a:r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 baseline="0"/>
            </a:lvl1pPr>
          </a:lstStyle>
          <a:p>
            <a:pPr rtl="0"/>
            <a:r>
              <a:rPr lang="pt-PT" dirty="0" smtClean="0"/>
              <a:t>Titulo de conteúdo com legenda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518896" y="2465294"/>
            <a:ext cx="5389895" cy="4392706"/>
          </a:xfrm>
        </p:spPr>
        <p:txBody>
          <a:bodyPr rtlCol="0">
            <a:normAutofit/>
          </a:bodyPr>
          <a:lstStyle>
            <a:lvl1pPr algn="l" rtl="0">
              <a:defRPr sz="22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pt-PT" smtClean="0"/>
              <a:t>Clique para editar os estilos</a:t>
            </a:r>
          </a:p>
          <a:p>
            <a:pPr lvl="1" rtl="0"/>
            <a:r>
              <a:rPr lang="pt-PT" smtClean="0"/>
              <a:t>Segundo nível</a:t>
            </a:r>
          </a:p>
          <a:p>
            <a:pPr lvl="2" rtl="0"/>
            <a:r>
              <a:rPr lang="pt-PT" smtClean="0"/>
              <a:t>Terceiro nível</a:t>
            </a:r>
          </a:p>
          <a:p>
            <a:pPr lvl="3" rtl="0"/>
            <a:r>
              <a:rPr lang="pt-PT" smtClean="0"/>
              <a:t>Quarto nível</a:t>
            </a:r>
          </a:p>
          <a:p>
            <a:pPr lvl="4" rtl="0"/>
            <a:r>
              <a:rPr lang="pt-PT" smtClean="0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500"/>
              </a:spcBef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0B787E-5745-4DE6-84E9-6B3D5A80081F}" type="datetime1">
              <a:rPr lang="pt-PT" smtClean="0"/>
              <a:t>15/04/2015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>
            <a:normAutofit/>
          </a:bodyPr>
          <a:lstStyle>
            <a:lvl1pPr algn="l" rtl="0">
              <a:defRPr sz="3000"/>
            </a:lvl1pPr>
          </a:lstStyle>
          <a:p>
            <a:pPr rtl="0"/>
            <a:r>
              <a:rPr lang="pt-PT" dirty="0" smtClean="0"/>
              <a:t>Titulo de imagem com legenda</a:t>
            </a:r>
            <a:endParaRPr lang="pt-PT" dirty="0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PT" smtClean="0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2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E141A0-1FB9-4DEB-ADFF-D9C472385D53}" type="datetime1">
              <a:rPr lang="pt-PT" smtClean="0"/>
              <a:t>15/04/2015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8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dirty="0" smtClean="0"/>
              <a:t>Titulo de Slide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dirty="0" smtClean="0"/>
              <a:t>Primeiro </a:t>
            </a:r>
            <a:r>
              <a:rPr lang="pt-PT" dirty="0" err="1" smtClean="0"/>
              <a:t>Nivel</a:t>
            </a:r>
            <a:endParaRPr lang="pt-PT" dirty="0" smtClean="0"/>
          </a:p>
          <a:p>
            <a:pPr lvl="1" rtl="0"/>
            <a:r>
              <a:rPr lang="pt-PT" dirty="0" smtClean="0"/>
              <a:t>Segundo nível</a:t>
            </a:r>
          </a:p>
          <a:p>
            <a:pPr lvl="2" rtl="0"/>
            <a:r>
              <a:rPr lang="pt-PT" dirty="0" smtClean="0"/>
              <a:t>Terceiro nível</a:t>
            </a:r>
          </a:p>
          <a:p>
            <a:pPr lvl="3" rtl="0"/>
            <a:r>
              <a:rPr lang="pt-PT" dirty="0" smtClean="0"/>
              <a:t>Quarto nível</a:t>
            </a:r>
          </a:p>
          <a:p>
            <a:pPr lvl="4" rtl="0"/>
            <a:r>
              <a:rPr lang="pt-PT" dirty="0" smtClean="0"/>
              <a:t>Quinto nível</a:t>
            </a:r>
          </a:p>
          <a:p>
            <a:pPr lvl="5" rtl="0"/>
            <a:r>
              <a:rPr lang="pt-PT" dirty="0" smtClean="0"/>
              <a:t>Sexto</a:t>
            </a:r>
          </a:p>
          <a:p>
            <a:pPr lvl="6" rtl="0"/>
            <a:r>
              <a:rPr lang="pt-PT" dirty="0" smtClean="0"/>
              <a:t>Sétimo</a:t>
            </a:r>
          </a:p>
          <a:p>
            <a:pPr lvl="7" rtl="0"/>
            <a:r>
              <a:rPr lang="pt-PT" dirty="0" smtClean="0"/>
              <a:t>Oitavo</a:t>
            </a:r>
          </a:p>
          <a:p>
            <a:pPr lvl="8" rtl="0"/>
            <a:r>
              <a:rPr lang="pt-PT" dirty="0" smtClean="0"/>
              <a:t>Nono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24B92E2-433E-4BF3-9426-68C5E17B33A4}" type="datetime1">
              <a:rPr lang="pt-PT" smtClean="0"/>
              <a:t>15/04/2015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err="1" smtClean="0"/>
              <a:t>SharedPen</a:t>
            </a:r>
            <a:r>
              <a:rPr lang="pt-PT" dirty="0" smtClean="0"/>
              <a:t> – </a:t>
            </a:r>
            <a:r>
              <a:rPr lang="pt-PT" dirty="0" err="1" smtClean="0"/>
              <a:t>Projecto</a:t>
            </a:r>
            <a:r>
              <a:rPr lang="pt-PT" dirty="0" smtClean="0"/>
              <a:t> de Sistemas de Informação 2014/15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dirty="0" smtClean="0"/>
              <a:t>‹#›</a:t>
            </a:r>
            <a:endParaRPr lang="pt-PT" dirty="0"/>
          </a:p>
        </p:txBody>
      </p:sp>
      <p:pic>
        <p:nvPicPr>
          <p:cNvPr id="10" name="Imagem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26" y="5341872"/>
            <a:ext cx="1217374" cy="10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 err="1" smtClean="0"/>
              <a:t>Shared</a:t>
            </a:r>
            <a:r>
              <a:rPr lang="pt-PT" dirty="0" err="1" smtClean="0"/>
              <a:t>Pen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pt-PT" dirty="0"/>
              <a:t>Licenciatura de Engenharia Informatica</a:t>
            </a:r>
            <a:br>
              <a:rPr lang="pt-PT" dirty="0"/>
            </a:br>
            <a:r>
              <a:rPr lang="pt-PT" dirty="0"/>
              <a:t>Instituto Politecnico de Tomar</a:t>
            </a:r>
          </a:p>
          <a:p>
            <a:pPr rtl="0"/>
            <a:r>
              <a:rPr lang="pt-PT" dirty="0"/>
              <a:t>2014/2015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dirty="0" smtClean="0"/>
              <a:t>1</a:t>
            </a:r>
            <a:endParaRPr lang="pt-PT" dirty="0"/>
          </a:p>
        </p:txBody>
      </p:sp>
      <p:pic>
        <p:nvPicPr>
          <p:cNvPr id="9" name="Imagem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792" y="3734231"/>
            <a:ext cx="1203960" cy="67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dirty="0" smtClean="0"/>
              <a:t>2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4294967295"/>
          </p:nvPr>
        </p:nvSpPr>
        <p:spPr>
          <a:xfrm>
            <a:off x="781878" y="2375521"/>
            <a:ext cx="6228521" cy="3433763"/>
          </a:xfrm>
        </p:spPr>
        <p:txBody>
          <a:bodyPr rtlCol="0"/>
          <a:lstStyle/>
          <a:p>
            <a:r>
              <a:rPr lang="pt-PT" sz="2000" dirty="0"/>
              <a:t>Este projeto surgiu na necessidade do Agrupamento de Escolas Artur Gonçalves em deter um </a:t>
            </a:r>
            <a:r>
              <a:rPr lang="pt-PT" sz="2000" i="1" dirty="0"/>
              <a:t>software </a:t>
            </a:r>
            <a:r>
              <a:rPr lang="pt-PT" sz="2000" dirty="0" smtClean="0"/>
              <a:t>que permita ao alunos desenvolver a sua capacidade de escrita recorrendo ao uso das novas tecnologias.</a:t>
            </a:r>
            <a:endParaRPr lang="pt-PT" dirty="0" smtClean="0">
              <a:solidFill>
                <a:srgbClr val="404040"/>
              </a:solidFill>
            </a:endParaRPr>
          </a:p>
          <a:p>
            <a:pPr marL="0" indent="0" rtl="0">
              <a:buNone/>
            </a:pPr>
            <a:endParaRPr lang="pt-PT" dirty="0"/>
          </a:p>
        </p:txBody>
      </p:sp>
      <p:pic>
        <p:nvPicPr>
          <p:cNvPr id="7" name="Marcador de Posição de Conteúdo 6" descr="2202879.jpg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7339693" y="2375521"/>
            <a:ext cx="3200400" cy="2376487"/>
          </a:xfrm>
        </p:spPr>
      </p:pic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Requisitos</a:t>
            </a:r>
            <a:endParaRPr lang="pt-PT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dirty="0" smtClean="0"/>
              <a:t>3</a:t>
            </a:r>
            <a:endParaRPr lang="pt-PT" dirty="0"/>
          </a:p>
        </p:txBody>
      </p:sp>
      <p:sp>
        <p:nvSpPr>
          <p:cNvPr id="16" name="Marcador de Posição de Conteúdo 3"/>
          <p:cNvSpPr txBox="1">
            <a:spLocks/>
          </p:cNvSpPr>
          <p:nvPr/>
        </p:nvSpPr>
        <p:spPr>
          <a:xfrm>
            <a:off x="781878" y="2375521"/>
            <a:ext cx="9700592" cy="343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dirty="0" smtClean="0"/>
              <a:t>Criar um Software que permita ao alunos desenvolver textos criativos, recorrendo ao uso de escrita colaborativa.</a:t>
            </a:r>
          </a:p>
          <a:p>
            <a:r>
              <a:rPr lang="pt-PT" sz="2000" dirty="0" smtClean="0"/>
              <a:t>Promover o desenvolvimento de da competência de escrita dos alunos.</a:t>
            </a:r>
          </a:p>
          <a:p>
            <a:r>
              <a:rPr lang="pt-PT" sz="2000" dirty="0" smtClean="0">
                <a:solidFill>
                  <a:srgbClr val="404040"/>
                </a:solidFill>
              </a:rPr>
              <a:t>Contribuir para um melhor aproveitamento dos alunos na linguagem Portuguesa.</a:t>
            </a:r>
          </a:p>
          <a:p>
            <a:r>
              <a:rPr lang="pt-PT" sz="2000" dirty="0" smtClean="0">
                <a:solidFill>
                  <a:srgbClr val="404040"/>
                </a:solidFill>
              </a:rPr>
              <a:t>Auxiliar o aluno no processo de construção da sua aprendizagem, numa perspetiva de desenvolvimento integral do aluno.</a:t>
            </a:r>
          </a:p>
          <a:p>
            <a:r>
              <a:rPr lang="pt-PT" sz="2000" dirty="0" smtClean="0">
                <a:solidFill>
                  <a:srgbClr val="404040"/>
                </a:solidFill>
              </a:rPr>
              <a:t>Divulgar os projetos de escrita junto da comunidade educativa.</a:t>
            </a:r>
            <a:endParaRPr lang="pt-PT" dirty="0" smtClean="0">
              <a:solidFill>
                <a:srgbClr val="40404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141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Estudo do estado da arte</a:t>
            </a:r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SharedPen – Projecto de Sistemas de Informação 2014/15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pt-PT" dirty="0" smtClean="0"/>
              <a:t>4</a:t>
            </a:r>
            <a:endParaRPr lang="pt-PT" dirty="0"/>
          </a:p>
        </p:txBody>
      </p:sp>
      <p:sp>
        <p:nvSpPr>
          <p:cNvPr id="5" name="Marcador de Posição de Conteúdo 3"/>
          <p:cNvSpPr txBox="1">
            <a:spLocks/>
          </p:cNvSpPr>
          <p:nvPr/>
        </p:nvSpPr>
        <p:spPr>
          <a:xfrm>
            <a:off x="781878" y="2375522"/>
            <a:ext cx="9700592" cy="172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dirty="0" smtClean="0"/>
              <a:t>O projeto deve o seu inicio numa fase de pesquisa por software semelhante ao pretendido.</a:t>
            </a:r>
          </a:p>
          <a:p>
            <a:r>
              <a:rPr lang="pt-PT" sz="2000" dirty="0" smtClean="0"/>
              <a:t>Apesar de se ter verificado a existência de muitas aplicações semelhantes, nenhuma satisfazia por inteiro o requerido. </a:t>
            </a:r>
          </a:p>
        </p:txBody>
      </p:sp>
      <p:pic>
        <p:nvPicPr>
          <p:cNvPr id="1028" name="Picture 4" descr="http://www.grahamhatherley.ca/wp-content/uploads/searching-carto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682" y="4081156"/>
            <a:ext cx="1758211" cy="197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862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ção 16X9">
  <a:themeElements>
    <a:clrScheme name="Custom 2">
      <a:dk1>
        <a:srgbClr val="3C4743"/>
      </a:dk1>
      <a:lt1>
        <a:srgbClr val="FFFFFF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 PowerPoint v1" id="{0FB4971D-15B5-449A-B0B3-9799BA26F10B}" vid="{BD5044AD-DA84-4683-A1DD-DD52498DE6F9}"/>
    </a:ext>
  </a:extLst>
</a:theme>
</file>

<file path=ppt/theme/theme2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141aba3b8f8cb7f331be6546df69db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e4ef66d87525153bd8907774ed28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96FEF9-821E-45A6-82F2-0B1CE4CD8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F7A874A-6E55-415B-9061-8B2D43DC2F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BC99BC-3A63-4255-9D4F-38C5B80A3193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PowerPoint v1</Template>
  <TotalTime>0</TotalTime>
  <Words>196</Words>
  <Application>Microsoft Office PowerPoint</Application>
  <PresentationFormat>Widescreen</PresentationFormat>
  <Paragraphs>25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Educação 16X9</vt:lpstr>
      <vt:lpstr>SharedPen</vt:lpstr>
      <vt:lpstr>Introdução</vt:lpstr>
      <vt:lpstr>Requisitos</vt:lpstr>
      <vt:lpstr>Estudo do estado da arte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2015-04-10T10:20:34Z</dcterms:created>
  <dcterms:modified xsi:type="dcterms:W3CDTF">2015-04-15T16:02:42Z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