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1" r:id="rId7"/>
    <p:sldId id="270" r:id="rId8"/>
    <p:sldId id="269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13/05/2015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13/05/2015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567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0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0EDF9E83-E3DA-408D-85CA-63B9C848490F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fld id="{EFA6FAE9-D91F-4387-8F4C-B4B35D095979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12266" y="192659"/>
            <a:ext cx="3191072" cy="31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672435D-889D-4605-9B71-5777366C97E9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B55F5A6-5BE7-4022-9793-755C9C61BB5D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19EFB4-D578-406C-B5FC-CFD3FC5115D2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F4D882F-3A11-44B4-8B0C-9F3F5427FF50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B7CA9-9EE8-4EC4-B7E4-C13E6C098698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D911454-EAD3-464C-8136-22D936E84195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C99E7-A041-4443-B313-69BCA096C13B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9668581-1D55-41DB-9662-4A1AFC42014E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D57B6-C8DC-4166-B848-025F6D9B2932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5EF978-1F98-40A1-BD8D-C91A4F7A0841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D41D-98D1-4117-9216-898FF0A2C660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2166040-2622-41F6-AD37-1A5319C53B8F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dirty="0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BA3B0-D199-4628-8808-9D9747AE17FA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37EF1CA-BD53-4D22-8BB1-4063FD2D2635}" type="slidenum">
              <a:rPr lang="pt-PT" smtClean="0"/>
              <a:pPr/>
              <a:t>‹nº›</a:t>
            </a:fld>
            <a:endParaRPr lang="pt-PT" dirty="0" smtClean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A9748-5395-4C78-8590-DF83EC36AA61}" type="datetime1">
              <a:rPr lang="pt-PT" smtClean="0"/>
              <a:t>13/05/2015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F562-CCC2-4F71-AD6E-431D64E18348}" type="slidenum">
              <a:rPr lang="pt-PT" smtClean="0"/>
              <a:pPr/>
              <a:t>‹nº›</a:t>
            </a:fld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8075" y="2236567"/>
            <a:ext cx="5620132" cy="3711669"/>
          </a:xfrm>
        </p:spPr>
        <p:txBody>
          <a:bodyPr/>
          <a:lstStyle/>
          <a:p>
            <a:pPr algn="just"/>
            <a:r>
              <a:rPr lang="pt-PT" dirty="0" smtClean="0"/>
              <a:t>Este sistema permite aos alunos e docentes comunicar entre si durante o desenvolvimento do projeto, dentro ou fora de aula.</a:t>
            </a:r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1240"/>
            <a:ext cx="2178050" cy="4215110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CFCF75F-3FDE-42C1-B742-B476AC284FAE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6EA9-11E0-46E3-AA0E-DE50AA790B19}" type="slidenum">
              <a:rPr lang="pt-PT" smtClean="0"/>
              <a:t>11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Logótipo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8" y="1828456"/>
            <a:ext cx="3648521" cy="35541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996803" y="5684818"/>
            <a:ext cx="219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Proposta de logótipo.</a:t>
            </a:r>
            <a:endParaRPr lang="en-GB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04EB-472A-402B-AA35-9E57583786AD}" type="slidenum">
              <a:rPr lang="pt-PT" smtClean="0"/>
              <a:t>2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36" y="2186284"/>
            <a:ext cx="4252234" cy="35069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4304" y="3436535"/>
            <a:ext cx="467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smtClean="0"/>
              <a:t>A autentificação será feita através de um sistema de login, onde será solicitado aos alunos e docentes a inserção de um </a:t>
            </a:r>
            <a:r>
              <a:rPr lang="pt-PT" b="1" dirty="0" smtClean="0"/>
              <a:t>Nome de utilizador</a:t>
            </a:r>
            <a:r>
              <a:rPr lang="pt-PT" dirty="0" smtClean="0"/>
              <a:t> e uma </a:t>
            </a:r>
            <a:r>
              <a:rPr lang="pt-PT" b="1" dirty="0" smtClean="0"/>
              <a:t>Password</a:t>
            </a:r>
            <a:r>
              <a:rPr lang="pt-PT" dirty="0" smtClean="0"/>
              <a:t>. 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ACF7-E40B-410C-9F79-B8CE0C9E360C}" type="slidenum">
              <a:rPr lang="pt-PT" smtClean="0"/>
              <a:t>3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011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projetos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85365" y="2581836"/>
            <a:ext cx="869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Existem 4 tipos de projetos colaborativos: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Livro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Poema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</a:t>
            </a:r>
          </a:p>
          <a:p>
            <a:endParaRPr lang="pt-PT" dirty="0" smtClean="0"/>
          </a:p>
          <a:p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4" y="4395004"/>
            <a:ext cx="887814" cy="6296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74" y="5255095"/>
            <a:ext cx="856868" cy="731293"/>
          </a:xfrm>
          <a:prstGeom prst="rect">
            <a:avLst/>
          </a:prstGeom>
        </p:spPr>
      </p:pic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17AB-204C-46DF-8E43-B24867AF7FF8}" type="slidenum">
              <a:rPr lang="pt-PT" smtClean="0"/>
              <a:t>4</a:t>
            </a:fld>
            <a:endParaRPr lang="pt-PT" dirty="0" smtClean="0"/>
          </a:p>
        </p:txBody>
      </p:sp>
      <p:pic>
        <p:nvPicPr>
          <p:cNvPr id="1026" name="Picture 2" descr="http://localhost:8080/img/Poe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40" y="4333072"/>
            <a:ext cx="691587" cy="6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páginas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pic>
        <p:nvPicPr>
          <p:cNvPr id="1026" name="Picture 2" descr="C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3" y="2833957"/>
            <a:ext cx="723900" cy="107632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91991" y="2833957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Capa – Contem uma imagem e uma área para Titulo</a:t>
            </a:r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2434" y="5763946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Cada projeto pode usar todos tipos de páginas.</a:t>
            </a:r>
            <a:endParaRPr lang="en-GB" b="1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5A47-44EB-4031-89B4-84AFE4BB36B0}" type="slidenum">
              <a:rPr lang="pt-PT" smtClean="0"/>
              <a:t>5</a:t>
            </a:fld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27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Livro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4CF88D8-E7BE-40A4-9B9B-4E3E5624E7EE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897F22-109E-426D-9746-8D13975853B7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11A6060-7F25-4F97-A4D9-1DE2E6AEEDB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52ED2E8-8DC2-4B2A-8AF3-C909BCF87590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191</Words>
  <Application>Microsoft Office PowerPoint</Application>
  <PresentationFormat>Ecrã Panorâmico</PresentationFormat>
  <Paragraphs>42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Educação 16X9</vt:lpstr>
      <vt:lpstr>Apresentação do PowerPoint</vt:lpstr>
      <vt:lpstr>Logótipo</vt:lpstr>
      <vt:lpstr>Login</vt:lpstr>
      <vt:lpstr>Tipos de projetos</vt:lpstr>
      <vt:lpstr>Tipos de páginas</vt:lpstr>
      <vt:lpstr>Livro</vt:lpstr>
      <vt:lpstr>Jornal</vt:lpstr>
      <vt:lpstr>Desenho</vt:lpstr>
      <vt:lpstr>Poema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2015-05-13T16:28:44Z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