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97CBD-893E-1095-EB46-5B863D9D6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504764-CB3E-AC9B-A19A-A07EDB505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F9B1B-7E31-6A3D-FB05-E419EBDA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F5F050-68E1-9C9D-FE8A-03968D4AA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63EFD-5A20-9E2C-6D79-E1ADD4FA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60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55AB3-7F00-2ABF-5B9B-A11CBDBE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128A9C-3E70-5AD8-8B15-195056E61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73512-A49A-9949-86D4-25A35B0F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C6CE34-1AF4-C4CB-882A-A4363446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CBEBEE-F91D-423D-194A-BDDC2475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98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7EA974-DB51-366C-225A-B3DA754C4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725D10-8488-A59F-725E-948E77F8B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6FD61B-3FB7-677F-7C76-9C487F71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211A0E-E454-E56D-B3B6-B8FED6A8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12778-EB69-A196-CD8A-B3D1FB94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51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430D1-770C-C7BB-69BA-95BAC63D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DE504-66A9-40D9-8B0B-DDCB07E7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A28DE-8E68-B81F-81BE-DD1AEBB4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0F8D9-27C0-1DD8-A571-BEB2812D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3EFB9-D073-7BA4-A3EE-9AD6E1A2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8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318BE-670A-3BA2-8CC7-6236AF2A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6AEFC2-AAC8-2BC6-EBA4-860B96BB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181A6-1E41-3713-E4FA-ECE62CE5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FD2637-2A6F-EB80-D2C7-53A51E5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C5255-7535-8A6A-24AC-A8825A9A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5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64B07A-1537-35DD-027E-F91C688C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C2E0C-EF86-B22D-1BBC-3807374E75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E72E17-4EC3-509B-65C6-609B098E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EB76DA-0A55-693E-D413-6F97A4F8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6C506C-AD65-88D8-8DF7-D9E94E00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5E979-12BD-AB7C-A564-0DF23694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9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9CBE8-3350-C3BB-D145-C9210E4D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907E36-A434-1582-B7F8-B756C1CCB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EFDAB8-72C4-AEEB-7E5D-0024A2F2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A525AA2-461A-7D86-6A80-15B7267B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959894-DF23-EE4F-6C90-C1EAAD1F6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6CCDD8-1FFE-BBE8-74ED-241F5B93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FAF910-DD66-E732-3FFF-61F36A0E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D0B994-430D-57E2-71FB-90BE5445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69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A1D74-F3F4-C10A-A751-6F1F7A6E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898FD2-5E55-EB39-C17F-C0B812C5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227FCA-5851-911B-1A3B-A2FB6DD2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4F146E-6F23-7664-CABE-B98B9027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96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0D1D918-8C1A-FE4B-2DAB-E1AF0A9A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44771A-3F05-95B6-48A9-09F699A4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8B52BD-14ED-E2A2-B0D4-609FC2A2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21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F4692-448C-9E09-7B84-B963395B3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EF41A-898F-265A-44DF-E0B1A06D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DD0F6D-5E17-AA22-89D5-860DA3ADA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E193DA-44C7-E650-C19F-DEFE7D7F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013BF-BFE5-0ED8-A8FE-6F2F8EA2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E1EEE0-4B33-D390-7DAF-7ED19CF0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47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FC48-C982-0194-3F94-BBA73B8A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3265A9-6287-1C84-5F77-64B54D414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775AE9-9150-F3AC-9A42-8F68EBF6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A172B8-E8F1-75CF-7164-EC75076F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44BCAC-4C83-D778-D043-A88D28E3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7E67B9-952B-15C7-1B6F-4361C082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50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87E2CB-3572-FA78-BEBD-6AE4E06B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C93BD-6474-BB16-E589-773C6990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140F32-9C47-61B1-EB36-3067E6D62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C66D4-691A-4517-A6BA-8D737B82CDA0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67032-BE45-99FB-EBA4-B99F2703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4B2B1-75AD-0971-6081-D9C817C9D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96C9E-345B-41E1-8317-A8AA2D208A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89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2242B9A-B4A8-0F18-40DB-5B3B66B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995"/>
            <a:ext cx="12192000" cy="212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1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Anselmo Falcao - Indra</dc:creator>
  <cp:lastModifiedBy>Claudio Anselmo Falcao - Indra</cp:lastModifiedBy>
  <cp:revision>2</cp:revision>
  <dcterms:created xsi:type="dcterms:W3CDTF">2023-06-09T19:03:56Z</dcterms:created>
  <dcterms:modified xsi:type="dcterms:W3CDTF">2023-06-09T19:11:17Z</dcterms:modified>
</cp:coreProperties>
</file>