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9" r:id="rId4"/>
    <p:sldId id="270" r:id="rId5"/>
    <p:sldId id="280" r:id="rId6"/>
    <p:sldId id="272" r:id="rId7"/>
    <p:sldId id="273" r:id="rId8"/>
    <p:sldId id="274" r:id="rId9"/>
    <p:sldId id="275" r:id="rId10"/>
    <p:sldId id="266" r:id="rId11"/>
    <p:sldId id="277" r:id="rId12"/>
    <p:sldId id="27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8940C-8093-4D3E-AFE5-6F31761AE8FD}" v="53" dt="2022-10-31T14:34:47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Bonel" userId="4a4df0780b30e7fd" providerId="LiveId" clId="{4758940C-8093-4D3E-AFE5-6F31761AE8FD}"/>
    <pc:docChg chg="undo custSel addSld delSld modSld sldOrd">
      <pc:chgData name="Claudio Bonel" userId="4a4df0780b30e7fd" providerId="LiveId" clId="{4758940C-8093-4D3E-AFE5-6F31761AE8FD}" dt="2022-10-31T18:25:27.358" v="2479" actId="20577"/>
      <pc:docMkLst>
        <pc:docMk/>
      </pc:docMkLst>
      <pc:sldChg chg="modSp mod">
        <pc:chgData name="Claudio Bonel" userId="4a4df0780b30e7fd" providerId="LiveId" clId="{4758940C-8093-4D3E-AFE5-6F31761AE8FD}" dt="2022-10-31T17:09:51.285" v="2470" actId="20577"/>
        <pc:sldMkLst>
          <pc:docMk/>
          <pc:sldMk cId="3864873545" sldId="256"/>
        </pc:sldMkLst>
        <pc:spChg chg="mod">
          <ac:chgData name="Claudio Bonel" userId="4a4df0780b30e7fd" providerId="LiveId" clId="{4758940C-8093-4D3E-AFE5-6F31761AE8FD}" dt="2022-10-31T17:09:51.285" v="2470" actId="20577"/>
          <ac:spMkLst>
            <pc:docMk/>
            <pc:sldMk cId="3864873545" sldId="256"/>
            <ac:spMk id="4" creationId="{6EB9F5A2-BC1B-D53D-FCF1-E33CEE842A3F}"/>
          </ac:spMkLst>
        </pc:spChg>
        <pc:spChg chg="mod">
          <ac:chgData name="Claudio Bonel" userId="4a4df0780b30e7fd" providerId="LiveId" clId="{4758940C-8093-4D3E-AFE5-6F31761AE8FD}" dt="2022-10-31T13:01:26.931" v="45" actId="404"/>
          <ac:spMkLst>
            <pc:docMk/>
            <pc:sldMk cId="3864873545" sldId="256"/>
            <ac:spMk id="5" creationId="{36595B20-E85A-1F0F-19E3-47E583AF20B7}"/>
          </ac:spMkLst>
        </pc:spChg>
      </pc:sldChg>
      <pc:sldChg chg="del">
        <pc:chgData name="Claudio Bonel" userId="4a4df0780b30e7fd" providerId="LiveId" clId="{4758940C-8093-4D3E-AFE5-6F31761AE8FD}" dt="2022-10-31T13:03:35.570" v="96" actId="2696"/>
        <pc:sldMkLst>
          <pc:docMk/>
          <pc:sldMk cId="4204768955" sldId="257"/>
        </pc:sldMkLst>
      </pc:sldChg>
      <pc:sldChg chg="del">
        <pc:chgData name="Claudio Bonel" userId="4a4df0780b30e7fd" providerId="LiveId" clId="{4758940C-8093-4D3E-AFE5-6F31761AE8FD}" dt="2022-10-31T13:04:12.772" v="133" actId="47"/>
        <pc:sldMkLst>
          <pc:docMk/>
          <pc:sldMk cId="3348852419" sldId="258"/>
        </pc:sldMkLst>
      </pc:sldChg>
      <pc:sldChg chg="del">
        <pc:chgData name="Claudio Bonel" userId="4a4df0780b30e7fd" providerId="LiveId" clId="{4758940C-8093-4D3E-AFE5-6F31761AE8FD}" dt="2022-10-31T13:04:12.772" v="133" actId="47"/>
        <pc:sldMkLst>
          <pc:docMk/>
          <pc:sldMk cId="852527996" sldId="259"/>
        </pc:sldMkLst>
      </pc:sldChg>
      <pc:sldChg chg="del">
        <pc:chgData name="Claudio Bonel" userId="4a4df0780b30e7fd" providerId="LiveId" clId="{4758940C-8093-4D3E-AFE5-6F31761AE8FD}" dt="2022-10-31T13:04:12.772" v="133" actId="47"/>
        <pc:sldMkLst>
          <pc:docMk/>
          <pc:sldMk cId="3810964962" sldId="260"/>
        </pc:sldMkLst>
      </pc:sldChg>
      <pc:sldChg chg="del">
        <pc:chgData name="Claudio Bonel" userId="4a4df0780b30e7fd" providerId="LiveId" clId="{4758940C-8093-4D3E-AFE5-6F31761AE8FD}" dt="2022-10-31T13:04:12.772" v="133" actId="47"/>
        <pc:sldMkLst>
          <pc:docMk/>
          <pc:sldMk cId="4135089553" sldId="261"/>
        </pc:sldMkLst>
      </pc:sldChg>
      <pc:sldChg chg="del">
        <pc:chgData name="Claudio Bonel" userId="4a4df0780b30e7fd" providerId="LiveId" clId="{4758940C-8093-4D3E-AFE5-6F31761AE8FD}" dt="2022-10-31T13:04:12.772" v="133" actId="47"/>
        <pc:sldMkLst>
          <pc:docMk/>
          <pc:sldMk cId="2857436293" sldId="262"/>
        </pc:sldMkLst>
      </pc:sldChg>
      <pc:sldChg chg="del">
        <pc:chgData name="Claudio Bonel" userId="4a4df0780b30e7fd" providerId="LiveId" clId="{4758940C-8093-4D3E-AFE5-6F31761AE8FD}" dt="2022-10-31T13:04:12.772" v="133" actId="47"/>
        <pc:sldMkLst>
          <pc:docMk/>
          <pc:sldMk cId="2342109752" sldId="263"/>
        </pc:sldMkLst>
      </pc:sldChg>
      <pc:sldChg chg="del">
        <pc:chgData name="Claudio Bonel" userId="4a4df0780b30e7fd" providerId="LiveId" clId="{4758940C-8093-4D3E-AFE5-6F31761AE8FD}" dt="2022-10-31T13:04:12.772" v="133" actId="47"/>
        <pc:sldMkLst>
          <pc:docMk/>
          <pc:sldMk cId="3641145519" sldId="264"/>
        </pc:sldMkLst>
      </pc:sldChg>
      <pc:sldChg chg="del">
        <pc:chgData name="Claudio Bonel" userId="4a4df0780b30e7fd" providerId="LiveId" clId="{4758940C-8093-4D3E-AFE5-6F31761AE8FD}" dt="2022-10-31T13:04:12.772" v="133" actId="47"/>
        <pc:sldMkLst>
          <pc:docMk/>
          <pc:sldMk cId="1256711377" sldId="265"/>
        </pc:sldMkLst>
      </pc:sldChg>
      <pc:sldChg chg="modSp mod ord">
        <pc:chgData name="Claudio Bonel" userId="4a4df0780b30e7fd" providerId="LiveId" clId="{4758940C-8093-4D3E-AFE5-6F31761AE8FD}" dt="2022-10-31T13:33:02.613" v="1048"/>
        <pc:sldMkLst>
          <pc:docMk/>
          <pc:sldMk cId="2051480200" sldId="266"/>
        </pc:sldMkLst>
        <pc:spChg chg="mod">
          <ac:chgData name="Claudio Bonel" userId="4a4df0780b30e7fd" providerId="LiveId" clId="{4758940C-8093-4D3E-AFE5-6F31761AE8FD}" dt="2022-10-31T13:30:53.452" v="1046" actId="20577"/>
          <ac:spMkLst>
            <pc:docMk/>
            <pc:sldMk cId="2051480200" sldId="266"/>
            <ac:spMk id="2" creationId="{412E8485-9624-65FC-4D33-E85A618AB6F6}"/>
          </ac:spMkLst>
        </pc:spChg>
      </pc:sldChg>
      <pc:sldChg chg="addSp delSp modSp add del mod delAnim">
        <pc:chgData name="Claudio Bonel" userId="4a4df0780b30e7fd" providerId="LiveId" clId="{4758940C-8093-4D3E-AFE5-6F31761AE8FD}" dt="2022-10-31T14:33:48.902" v="2400" actId="47"/>
        <pc:sldMkLst>
          <pc:docMk/>
          <pc:sldMk cId="2066866053" sldId="267"/>
        </pc:sldMkLst>
        <pc:spChg chg="mod">
          <ac:chgData name="Claudio Bonel" userId="4a4df0780b30e7fd" providerId="LiveId" clId="{4758940C-8093-4D3E-AFE5-6F31761AE8FD}" dt="2022-10-31T13:02:24.146" v="91" actId="20577"/>
          <ac:spMkLst>
            <pc:docMk/>
            <pc:sldMk cId="2066866053" sldId="267"/>
            <ac:spMk id="4" creationId="{6EB9F5A2-BC1B-D53D-FCF1-E33CEE842A3F}"/>
          </ac:spMkLst>
        </pc:spChg>
        <pc:spChg chg="add mod">
          <ac:chgData name="Claudio Bonel" userId="4a4df0780b30e7fd" providerId="LiveId" clId="{4758940C-8093-4D3E-AFE5-6F31761AE8FD}" dt="2022-10-31T13:26:01.653" v="957" actId="2711"/>
          <ac:spMkLst>
            <pc:docMk/>
            <pc:sldMk cId="2066866053" sldId="267"/>
            <ac:spMk id="5" creationId="{C09010A4-8FBE-35F0-181B-50197620ED00}"/>
          </ac:spMkLst>
        </pc:spChg>
        <pc:spChg chg="del">
          <ac:chgData name="Claudio Bonel" userId="4a4df0780b30e7fd" providerId="LiveId" clId="{4758940C-8093-4D3E-AFE5-6F31761AE8FD}" dt="2022-10-31T13:02:11.989" v="52" actId="478"/>
          <ac:spMkLst>
            <pc:docMk/>
            <pc:sldMk cId="2066866053" sldId="267"/>
            <ac:spMk id="8" creationId="{F9710DD9-6CB9-DD7C-CC47-B0480511FB3E}"/>
          </ac:spMkLst>
        </pc:spChg>
        <pc:spChg chg="del">
          <ac:chgData name="Claudio Bonel" userId="4a4df0780b30e7fd" providerId="LiveId" clId="{4758940C-8093-4D3E-AFE5-6F31761AE8FD}" dt="2022-10-31T13:02:07.105" v="47" actId="478"/>
          <ac:spMkLst>
            <pc:docMk/>
            <pc:sldMk cId="2066866053" sldId="267"/>
            <ac:spMk id="9" creationId="{73794C3A-C766-7FC8-9954-605379CBE485}"/>
          </ac:spMkLst>
        </pc:spChg>
        <pc:spChg chg="del mod">
          <ac:chgData name="Claudio Bonel" userId="4a4df0780b30e7fd" providerId="LiveId" clId="{4758940C-8093-4D3E-AFE5-6F31761AE8FD}" dt="2022-10-31T13:02:10.924" v="51" actId="478"/>
          <ac:spMkLst>
            <pc:docMk/>
            <pc:sldMk cId="2066866053" sldId="267"/>
            <ac:spMk id="10" creationId="{3AB379F2-5F09-31CD-ACCA-29669B9107B0}"/>
          </ac:spMkLst>
        </pc:spChg>
        <pc:picChg chg="del">
          <ac:chgData name="Claudio Bonel" userId="4a4df0780b30e7fd" providerId="LiveId" clId="{4758940C-8093-4D3E-AFE5-6F31761AE8FD}" dt="2022-10-31T13:02:08.434" v="49" actId="478"/>
          <ac:picMkLst>
            <pc:docMk/>
            <pc:sldMk cId="2066866053" sldId="267"/>
            <ac:picMk id="2" creationId="{E1F80902-EB64-AE26-32CB-85A0BFE2EBF3}"/>
          </ac:picMkLst>
        </pc:picChg>
        <pc:picChg chg="del">
          <ac:chgData name="Claudio Bonel" userId="4a4df0780b30e7fd" providerId="LiveId" clId="{4758940C-8093-4D3E-AFE5-6F31761AE8FD}" dt="2022-10-31T13:02:07.105" v="47" actId="478"/>
          <ac:picMkLst>
            <pc:docMk/>
            <pc:sldMk cId="2066866053" sldId="267"/>
            <ac:picMk id="3" creationId="{6AB99ADE-5365-CF76-022E-2DA0EABABE36}"/>
          </ac:picMkLst>
        </pc:picChg>
        <pc:picChg chg="add mod">
          <ac:chgData name="Claudio Bonel" userId="4a4df0780b30e7fd" providerId="LiveId" clId="{4758940C-8093-4D3E-AFE5-6F31761AE8FD}" dt="2022-10-31T13:02:14.165" v="53"/>
          <ac:picMkLst>
            <pc:docMk/>
            <pc:sldMk cId="2066866053" sldId="267"/>
            <ac:picMk id="6" creationId="{756BA5D3-F414-5EDC-3578-7E1377E8114E}"/>
          </ac:picMkLst>
        </pc:picChg>
        <pc:picChg chg="del">
          <ac:chgData name="Claudio Bonel" userId="4a4df0780b30e7fd" providerId="LiveId" clId="{4758940C-8093-4D3E-AFE5-6F31761AE8FD}" dt="2022-10-31T13:02:07.105" v="47" actId="478"/>
          <ac:picMkLst>
            <pc:docMk/>
            <pc:sldMk cId="2066866053" sldId="267"/>
            <ac:picMk id="7" creationId="{586C3F9D-52E0-33AD-AE84-A7384AEC4A35}"/>
          </ac:picMkLst>
        </pc:picChg>
      </pc:sldChg>
      <pc:sldChg chg="addSp delSp modSp add del mod modAnim">
        <pc:chgData name="Claudio Bonel" userId="4a4df0780b30e7fd" providerId="LiveId" clId="{4758940C-8093-4D3E-AFE5-6F31761AE8FD}" dt="2022-10-31T14:33:50.131" v="2401" actId="47"/>
        <pc:sldMkLst>
          <pc:docMk/>
          <pc:sldMk cId="2408430349" sldId="268"/>
        </pc:sldMkLst>
        <pc:spChg chg="add mod">
          <ac:chgData name="Claudio Bonel" userId="4a4df0780b30e7fd" providerId="LiveId" clId="{4758940C-8093-4D3E-AFE5-6F31761AE8FD}" dt="2022-10-31T13:26:09.639" v="958" actId="2711"/>
          <ac:spMkLst>
            <pc:docMk/>
            <pc:sldMk cId="2408430349" sldId="268"/>
            <ac:spMk id="2" creationId="{4508165B-8FB6-1F51-5EA3-C2D477FB0CE2}"/>
          </ac:spMkLst>
        </pc:spChg>
        <pc:spChg chg="del">
          <ac:chgData name="Claudio Bonel" userId="4a4df0780b30e7fd" providerId="LiveId" clId="{4758940C-8093-4D3E-AFE5-6F31761AE8FD}" dt="2022-10-31T13:02:42.820" v="93" actId="478"/>
          <ac:spMkLst>
            <pc:docMk/>
            <pc:sldMk cId="2408430349" sldId="268"/>
            <ac:spMk id="5" creationId="{C09010A4-8FBE-35F0-181B-50197620ED00}"/>
          </ac:spMkLst>
        </pc:spChg>
        <pc:spChg chg="add mod">
          <ac:chgData name="Claudio Bonel" userId="4a4df0780b30e7fd" providerId="LiveId" clId="{4758940C-8093-4D3E-AFE5-6F31761AE8FD}" dt="2022-10-31T13:26:14.881" v="959" actId="2711"/>
          <ac:spMkLst>
            <pc:docMk/>
            <pc:sldMk cId="2408430349" sldId="268"/>
            <ac:spMk id="7" creationId="{C3B37AB8-7FED-319B-DAB4-62361297C1B9}"/>
          </ac:spMkLst>
        </pc:spChg>
        <pc:picChg chg="add mod">
          <ac:chgData name="Claudio Bonel" userId="4a4df0780b30e7fd" providerId="LiveId" clId="{4758940C-8093-4D3E-AFE5-6F31761AE8FD}" dt="2022-10-31T13:02:43.118" v="94"/>
          <ac:picMkLst>
            <pc:docMk/>
            <pc:sldMk cId="2408430349" sldId="268"/>
            <ac:picMk id="3" creationId="{505946B9-F694-C117-AB9C-5ACF5E5C58BF}"/>
          </ac:picMkLst>
        </pc:picChg>
        <pc:picChg chg="del">
          <ac:chgData name="Claudio Bonel" userId="4a4df0780b30e7fd" providerId="LiveId" clId="{4758940C-8093-4D3E-AFE5-6F31761AE8FD}" dt="2022-10-31T13:02:42.820" v="93" actId="478"/>
          <ac:picMkLst>
            <pc:docMk/>
            <pc:sldMk cId="2408430349" sldId="268"/>
            <ac:picMk id="6" creationId="{756BA5D3-F414-5EDC-3578-7E1377E8114E}"/>
          </ac:picMkLst>
        </pc:picChg>
      </pc:sldChg>
      <pc:sldChg chg="addSp delSp modSp add mod delAnim">
        <pc:chgData name="Claudio Bonel" userId="4a4df0780b30e7fd" providerId="LiveId" clId="{4758940C-8093-4D3E-AFE5-6F31761AE8FD}" dt="2022-10-31T13:26:22.571" v="960" actId="2711"/>
        <pc:sldMkLst>
          <pc:docMk/>
          <pc:sldMk cId="2875488783" sldId="269"/>
        </pc:sldMkLst>
        <pc:spChg chg="del">
          <ac:chgData name="Claudio Bonel" userId="4a4df0780b30e7fd" providerId="LiveId" clId="{4758940C-8093-4D3E-AFE5-6F31761AE8FD}" dt="2022-10-31T13:03:40.456" v="97" actId="478"/>
          <ac:spMkLst>
            <pc:docMk/>
            <pc:sldMk cId="2875488783" sldId="269"/>
            <ac:spMk id="2" creationId="{4508165B-8FB6-1F51-5EA3-C2D477FB0CE2}"/>
          </ac:spMkLst>
        </pc:spChg>
        <pc:spChg chg="mod">
          <ac:chgData name="Claudio Bonel" userId="4a4df0780b30e7fd" providerId="LiveId" clId="{4758940C-8093-4D3E-AFE5-6F31761AE8FD}" dt="2022-10-31T13:03:48.191" v="129" actId="20577"/>
          <ac:spMkLst>
            <pc:docMk/>
            <pc:sldMk cId="2875488783" sldId="269"/>
            <ac:spMk id="4" creationId="{6EB9F5A2-BC1B-D53D-FCF1-E33CEE842A3F}"/>
          </ac:spMkLst>
        </pc:spChg>
        <pc:spChg chg="add mod">
          <ac:chgData name="Claudio Bonel" userId="4a4df0780b30e7fd" providerId="LiveId" clId="{4758940C-8093-4D3E-AFE5-6F31761AE8FD}" dt="2022-10-31T13:26:22.571" v="960" actId="2711"/>
          <ac:spMkLst>
            <pc:docMk/>
            <pc:sldMk cId="2875488783" sldId="269"/>
            <ac:spMk id="6" creationId="{A2371644-37AC-CF30-49BC-CAB7434EE6A3}"/>
          </ac:spMkLst>
        </pc:spChg>
        <pc:spChg chg="del">
          <ac:chgData name="Claudio Bonel" userId="4a4df0780b30e7fd" providerId="LiveId" clId="{4758940C-8093-4D3E-AFE5-6F31761AE8FD}" dt="2022-10-31T13:03:40.456" v="97" actId="478"/>
          <ac:spMkLst>
            <pc:docMk/>
            <pc:sldMk cId="2875488783" sldId="269"/>
            <ac:spMk id="7" creationId="{C3B37AB8-7FED-319B-DAB4-62361297C1B9}"/>
          </ac:spMkLst>
        </pc:spChg>
        <pc:picChg chg="del">
          <ac:chgData name="Claudio Bonel" userId="4a4df0780b30e7fd" providerId="LiveId" clId="{4758940C-8093-4D3E-AFE5-6F31761AE8FD}" dt="2022-10-31T13:03:40.456" v="97" actId="478"/>
          <ac:picMkLst>
            <pc:docMk/>
            <pc:sldMk cId="2875488783" sldId="269"/>
            <ac:picMk id="3" creationId="{505946B9-F694-C117-AB9C-5ACF5E5C58BF}"/>
          </ac:picMkLst>
        </pc:picChg>
        <pc:picChg chg="add mod">
          <ac:chgData name="Claudio Bonel" userId="4a4df0780b30e7fd" providerId="LiveId" clId="{4758940C-8093-4D3E-AFE5-6F31761AE8FD}" dt="2022-10-31T13:03:41.397" v="98"/>
          <ac:picMkLst>
            <pc:docMk/>
            <pc:sldMk cId="2875488783" sldId="269"/>
            <ac:picMk id="5" creationId="{44B60DD4-947D-CF34-C81A-1C814CD72FE0}"/>
          </ac:picMkLst>
        </pc:picChg>
      </pc:sldChg>
      <pc:sldChg chg="addSp delSp modSp add mod">
        <pc:chgData name="Claudio Bonel" userId="4a4df0780b30e7fd" providerId="LiveId" clId="{4758940C-8093-4D3E-AFE5-6F31761AE8FD}" dt="2022-10-31T13:26:27.323" v="961" actId="2711"/>
        <pc:sldMkLst>
          <pc:docMk/>
          <pc:sldMk cId="3640803049" sldId="270"/>
        </pc:sldMkLst>
        <pc:spChg chg="add mod">
          <ac:chgData name="Claudio Bonel" userId="4a4df0780b30e7fd" providerId="LiveId" clId="{4758940C-8093-4D3E-AFE5-6F31761AE8FD}" dt="2022-10-31T13:26:27.323" v="961" actId="2711"/>
          <ac:spMkLst>
            <pc:docMk/>
            <pc:sldMk cId="3640803049" sldId="270"/>
            <ac:spMk id="2" creationId="{07FE6ECD-AC89-88BD-DCA2-9C9F03D088CD}"/>
          </ac:spMkLst>
        </pc:spChg>
        <pc:spChg chg="del">
          <ac:chgData name="Claudio Bonel" userId="4a4df0780b30e7fd" providerId="LiveId" clId="{4758940C-8093-4D3E-AFE5-6F31761AE8FD}" dt="2022-10-31T13:04:02.297" v="131" actId="478"/>
          <ac:spMkLst>
            <pc:docMk/>
            <pc:sldMk cId="3640803049" sldId="270"/>
            <ac:spMk id="6" creationId="{A2371644-37AC-CF30-49BC-CAB7434EE6A3}"/>
          </ac:spMkLst>
        </pc:spChg>
        <pc:picChg chg="add mod">
          <ac:chgData name="Claudio Bonel" userId="4a4df0780b30e7fd" providerId="LiveId" clId="{4758940C-8093-4D3E-AFE5-6F31761AE8FD}" dt="2022-10-31T13:04:02.610" v="132"/>
          <ac:picMkLst>
            <pc:docMk/>
            <pc:sldMk cId="3640803049" sldId="270"/>
            <ac:picMk id="3" creationId="{2C5D4E61-3ACF-A181-D4A3-7ABFC39ADBF2}"/>
          </ac:picMkLst>
        </pc:picChg>
        <pc:picChg chg="del">
          <ac:chgData name="Claudio Bonel" userId="4a4df0780b30e7fd" providerId="LiveId" clId="{4758940C-8093-4D3E-AFE5-6F31761AE8FD}" dt="2022-10-31T13:04:02.297" v="131" actId="478"/>
          <ac:picMkLst>
            <pc:docMk/>
            <pc:sldMk cId="3640803049" sldId="270"/>
            <ac:picMk id="5" creationId="{44B60DD4-947D-CF34-C81A-1C814CD72FE0}"/>
          </ac:picMkLst>
        </pc:picChg>
      </pc:sldChg>
      <pc:sldChg chg="add del">
        <pc:chgData name="Claudio Bonel" userId="4a4df0780b30e7fd" providerId="LiveId" clId="{4758940C-8093-4D3E-AFE5-6F31761AE8FD}" dt="2022-10-31T13:05:38.354" v="135" actId="47"/>
        <pc:sldMkLst>
          <pc:docMk/>
          <pc:sldMk cId="2290132842" sldId="271"/>
        </pc:sldMkLst>
      </pc:sldChg>
      <pc:sldChg chg="addSp delSp modSp add del mod ord modAnim">
        <pc:chgData name="Claudio Bonel" userId="4a4df0780b30e7fd" providerId="LiveId" clId="{4758940C-8093-4D3E-AFE5-6F31761AE8FD}" dt="2022-10-31T13:43:31.504" v="1419" actId="47"/>
        <pc:sldMkLst>
          <pc:docMk/>
          <pc:sldMk cId="3314017745" sldId="271"/>
        </pc:sldMkLst>
        <pc:spChg chg="add mod">
          <ac:chgData name="Claudio Bonel" userId="4a4df0780b30e7fd" providerId="LiveId" clId="{4758940C-8093-4D3E-AFE5-6F31761AE8FD}" dt="2022-10-31T13:15:07.907" v="771" actId="20577"/>
          <ac:spMkLst>
            <pc:docMk/>
            <pc:sldMk cId="3314017745" sldId="271"/>
            <ac:spMk id="2" creationId="{EF0CBD93-A6D9-1F10-A200-436917915DB2}"/>
          </ac:spMkLst>
        </pc:spChg>
        <pc:spChg chg="add mod">
          <ac:chgData name="Claudio Bonel" userId="4a4df0780b30e7fd" providerId="LiveId" clId="{4758940C-8093-4D3E-AFE5-6F31761AE8FD}" dt="2022-10-31T13:15:37.848" v="832" actId="403"/>
          <ac:spMkLst>
            <pc:docMk/>
            <pc:sldMk cId="3314017745" sldId="271"/>
            <ac:spMk id="3" creationId="{480C2F80-8425-FBCB-A12E-CDE58E667F4E}"/>
          </ac:spMkLst>
        </pc:spChg>
        <pc:spChg chg="mod">
          <ac:chgData name="Claudio Bonel" userId="4a4df0780b30e7fd" providerId="LiveId" clId="{4758940C-8093-4D3E-AFE5-6F31761AE8FD}" dt="2022-10-31T13:06:24.447" v="178" actId="20577"/>
          <ac:spMkLst>
            <pc:docMk/>
            <pc:sldMk cId="3314017745" sldId="271"/>
            <ac:spMk id="4" creationId="{6EB9F5A2-BC1B-D53D-FCF1-E33CEE842A3F}"/>
          </ac:spMkLst>
        </pc:spChg>
        <pc:spChg chg="del">
          <ac:chgData name="Claudio Bonel" userId="4a4df0780b30e7fd" providerId="LiveId" clId="{4758940C-8093-4D3E-AFE5-6F31761AE8FD}" dt="2022-10-31T13:06:14.624" v="138" actId="478"/>
          <ac:spMkLst>
            <pc:docMk/>
            <pc:sldMk cId="3314017745" sldId="271"/>
            <ac:spMk id="5" creationId="{C09010A4-8FBE-35F0-181B-50197620ED00}"/>
          </ac:spMkLst>
        </pc:spChg>
        <pc:spChg chg="add mod">
          <ac:chgData name="Claudio Bonel" userId="4a4df0780b30e7fd" providerId="LiveId" clId="{4758940C-8093-4D3E-AFE5-6F31761AE8FD}" dt="2022-10-31T13:19:12.279" v="855" actId="207"/>
          <ac:spMkLst>
            <pc:docMk/>
            <pc:sldMk cId="3314017745" sldId="271"/>
            <ac:spMk id="7" creationId="{F99BBD04-DC17-5BEA-1986-3F9E852E3433}"/>
          </ac:spMkLst>
        </pc:spChg>
        <pc:picChg chg="del">
          <ac:chgData name="Claudio Bonel" userId="4a4df0780b30e7fd" providerId="LiveId" clId="{4758940C-8093-4D3E-AFE5-6F31761AE8FD}" dt="2022-10-31T13:06:13.517" v="137" actId="478"/>
          <ac:picMkLst>
            <pc:docMk/>
            <pc:sldMk cId="3314017745" sldId="271"/>
            <ac:picMk id="6" creationId="{756BA5D3-F414-5EDC-3578-7E1377E8114E}"/>
          </ac:picMkLst>
        </pc:picChg>
      </pc:sldChg>
      <pc:sldChg chg="addSp delSp modSp add mod modAnim">
        <pc:chgData name="Claudio Bonel" userId="4a4df0780b30e7fd" providerId="LiveId" clId="{4758940C-8093-4D3E-AFE5-6F31761AE8FD}" dt="2022-10-31T13:26:34.186" v="962" actId="2711"/>
        <pc:sldMkLst>
          <pc:docMk/>
          <pc:sldMk cId="2786942562" sldId="272"/>
        </pc:sldMkLst>
        <pc:spChg chg="del">
          <ac:chgData name="Claudio Bonel" userId="4a4df0780b30e7fd" providerId="LiveId" clId="{4758940C-8093-4D3E-AFE5-6F31761AE8FD}" dt="2022-10-31T13:20:31.771" v="859" actId="478"/>
          <ac:spMkLst>
            <pc:docMk/>
            <pc:sldMk cId="2786942562" sldId="272"/>
            <ac:spMk id="2" creationId="{07FE6ECD-AC89-88BD-DCA2-9C9F03D088CD}"/>
          </ac:spMkLst>
        </pc:spChg>
        <pc:spChg chg="mod">
          <ac:chgData name="Claudio Bonel" userId="4a4df0780b30e7fd" providerId="LiveId" clId="{4758940C-8093-4D3E-AFE5-6F31761AE8FD}" dt="2022-10-31T13:20:57.314" v="893" actId="20577"/>
          <ac:spMkLst>
            <pc:docMk/>
            <pc:sldMk cId="2786942562" sldId="272"/>
            <ac:spMk id="4" creationId="{6EB9F5A2-BC1B-D53D-FCF1-E33CEE842A3F}"/>
          </ac:spMkLst>
        </pc:spChg>
        <pc:spChg chg="add mod">
          <ac:chgData name="Claudio Bonel" userId="4a4df0780b30e7fd" providerId="LiveId" clId="{4758940C-8093-4D3E-AFE5-6F31761AE8FD}" dt="2022-10-31T13:26:34.186" v="962" actId="2711"/>
          <ac:spMkLst>
            <pc:docMk/>
            <pc:sldMk cId="2786942562" sldId="272"/>
            <ac:spMk id="6" creationId="{C49D6E9B-7D48-DED7-2776-094F3EE10030}"/>
          </ac:spMkLst>
        </pc:spChg>
        <pc:spChg chg="add mod">
          <ac:chgData name="Claudio Bonel" userId="4a4df0780b30e7fd" providerId="LiveId" clId="{4758940C-8093-4D3E-AFE5-6F31761AE8FD}" dt="2022-10-31T13:26:34.186" v="962" actId="2711"/>
          <ac:spMkLst>
            <pc:docMk/>
            <pc:sldMk cId="2786942562" sldId="272"/>
            <ac:spMk id="7" creationId="{19C625ED-8E82-E11C-0FE6-B2586ECE0BF0}"/>
          </ac:spMkLst>
        </pc:spChg>
        <pc:spChg chg="add mod">
          <ac:chgData name="Claudio Bonel" userId="4a4df0780b30e7fd" providerId="LiveId" clId="{4758940C-8093-4D3E-AFE5-6F31761AE8FD}" dt="2022-10-31T13:26:34.186" v="962" actId="2711"/>
          <ac:spMkLst>
            <pc:docMk/>
            <pc:sldMk cId="2786942562" sldId="272"/>
            <ac:spMk id="8" creationId="{7837401C-302D-17F1-842F-C6F85980813D}"/>
          </ac:spMkLst>
        </pc:spChg>
        <pc:spChg chg="add mod">
          <ac:chgData name="Claudio Bonel" userId="4a4df0780b30e7fd" providerId="LiveId" clId="{4758940C-8093-4D3E-AFE5-6F31761AE8FD}" dt="2022-10-31T13:26:34.186" v="962" actId="2711"/>
          <ac:spMkLst>
            <pc:docMk/>
            <pc:sldMk cId="2786942562" sldId="272"/>
            <ac:spMk id="9" creationId="{4882AAC2-C6B5-6116-7546-E9E335B5F282}"/>
          </ac:spMkLst>
        </pc:spChg>
        <pc:spChg chg="add del mod">
          <ac:chgData name="Claudio Bonel" userId="4a4df0780b30e7fd" providerId="LiveId" clId="{4758940C-8093-4D3E-AFE5-6F31761AE8FD}" dt="2022-10-31T13:21:07.029" v="894" actId="478"/>
          <ac:spMkLst>
            <pc:docMk/>
            <pc:sldMk cId="2786942562" sldId="272"/>
            <ac:spMk id="10" creationId="{3FB07712-184D-A471-3559-D550B91D1DCA}"/>
          </ac:spMkLst>
        </pc:spChg>
        <pc:spChg chg="add mod">
          <ac:chgData name="Claudio Bonel" userId="4a4df0780b30e7fd" providerId="LiveId" clId="{4758940C-8093-4D3E-AFE5-6F31761AE8FD}" dt="2022-10-31T13:26:34.186" v="962" actId="2711"/>
          <ac:spMkLst>
            <pc:docMk/>
            <pc:sldMk cId="2786942562" sldId="272"/>
            <ac:spMk id="11" creationId="{57FC6D66-8F71-A0FE-72F4-E799D3A89459}"/>
          </ac:spMkLst>
        </pc:spChg>
        <pc:spChg chg="add mod">
          <ac:chgData name="Claudio Bonel" userId="4a4df0780b30e7fd" providerId="LiveId" clId="{4758940C-8093-4D3E-AFE5-6F31761AE8FD}" dt="2022-10-31T13:21:16.946" v="919" actId="1076"/>
          <ac:spMkLst>
            <pc:docMk/>
            <pc:sldMk cId="2786942562" sldId="272"/>
            <ac:spMk id="12" creationId="{4F69ADF7-574C-07AE-CB48-ECCC9E98F563}"/>
          </ac:spMkLst>
        </pc:spChg>
        <pc:spChg chg="add del mod">
          <ac:chgData name="Claudio Bonel" userId="4a4df0780b30e7fd" providerId="LiveId" clId="{4758940C-8093-4D3E-AFE5-6F31761AE8FD}" dt="2022-10-31T13:20:36.781" v="861" actId="478"/>
          <ac:spMkLst>
            <pc:docMk/>
            <pc:sldMk cId="2786942562" sldId="272"/>
            <ac:spMk id="13" creationId="{1D5665F7-1FBC-146C-E52A-2049432B4A86}"/>
          </ac:spMkLst>
        </pc:spChg>
        <pc:picChg chg="del">
          <ac:chgData name="Claudio Bonel" userId="4a4df0780b30e7fd" providerId="LiveId" clId="{4758940C-8093-4D3E-AFE5-6F31761AE8FD}" dt="2022-10-31T13:20:31.771" v="859" actId="478"/>
          <ac:picMkLst>
            <pc:docMk/>
            <pc:sldMk cId="2786942562" sldId="272"/>
            <ac:picMk id="3" creationId="{2C5D4E61-3ACF-A181-D4A3-7ABFC39ADBF2}"/>
          </ac:picMkLst>
        </pc:picChg>
        <pc:picChg chg="add del mod">
          <ac:chgData name="Claudio Bonel" userId="4a4df0780b30e7fd" providerId="LiveId" clId="{4758940C-8093-4D3E-AFE5-6F31761AE8FD}" dt="2022-10-31T13:21:33.708" v="922" actId="478"/>
          <ac:picMkLst>
            <pc:docMk/>
            <pc:sldMk cId="2786942562" sldId="272"/>
            <ac:picMk id="5" creationId="{82591637-A3A5-806A-4576-61D7A2ED1F88}"/>
          </ac:picMkLst>
        </pc:picChg>
        <pc:picChg chg="add mod">
          <ac:chgData name="Claudio Bonel" userId="4a4df0780b30e7fd" providerId="LiveId" clId="{4758940C-8093-4D3E-AFE5-6F31761AE8FD}" dt="2022-10-31T13:22:19.686" v="926" actId="1076"/>
          <ac:picMkLst>
            <pc:docMk/>
            <pc:sldMk cId="2786942562" sldId="272"/>
            <ac:picMk id="1026" creationId="{0E666B82-A568-28A9-27B4-1E617AC01BF8}"/>
          </ac:picMkLst>
        </pc:picChg>
      </pc:sldChg>
      <pc:sldChg chg="addSp delSp modSp add mod">
        <pc:chgData name="Claudio Bonel" userId="4a4df0780b30e7fd" providerId="LiveId" clId="{4758940C-8093-4D3E-AFE5-6F31761AE8FD}" dt="2022-10-31T13:25:48.307" v="956" actId="2711"/>
        <pc:sldMkLst>
          <pc:docMk/>
          <pc:sldMk cId="2656924455" sldId="273"/>
        </pc:sldMkLst>
        <pc:spChg chg="add mod">
          <ac:chgData name="Claudio Bonel" userId="4a4df0780b30e7fd" providerId="LiveId" clId="{4758940C-8093-4D3E-AFE5-6F31761AE8FD}" dt="2022-10-31T13:25:48.307" v="956" actId="2711"/>
          <ac:spMkLst>
            <pc:docMk/>
            <pc:sldMk cId="2656924455" sldId="273"/>
            <ac:spMk id="2" creationId="{D6C3E715-6A41-1701-0AFF-2EAD859948D3}"/>
          </ac:spMkLst>
        </pc:spChg>
        <pc:spChg chg="mod">
          <ac:chgData name="Claudio Bonel" userId="4a4df0780b30e7fd" providerId="LiveId" clId="{4758940C-8093-4D3E-AFE5-6F31761AE8FD}" dt="2022-10-31T13:24:17.584" v="937" actId="20577"/>
          <ac:spMkLst>
            <pc:docMk/>
            <pc:sldMk cId="2656924455" sldId="273"/>
            <ac:spMk id="4" creationId="{6EB9F5A2-BC1B-D53D-FCF1-E33CEE842A3F}"/>
          </ac:spMkLst>
        </pc:spChg>
        <pc:spChg chg="del">
          <ac:chgData name="Claudio Bonel" userId="4a4df0780b30e7fd" providerId="LiveId" clId="{4758940C-8093-4D3E-AFE5-6F31761AE8FD}" dt="2022-10-31T13:23:00.422" v="928" actId="478"/>
          <ac:spMkLst>
            <pc:docMk/>
            <pc:sldMk cId="2656924455" sldId="273"/>
            <ac:spMk id="6" creationId="{C49D6E9B-7D48-DED7-2776-094F3EE10030}"/>
          </ac:spMkLst>
        </pc:spChg>
        <pc:spChg chg="del">
          <ac:chgData name="Claudio Bonel" userId="4a4df0780b30e7fd" providerId="LiveId" clId="{4758940C-8093-4D3E-AFE5-6F31761AE8FD}" dt="2022-10-31T13:23:00.422" v="928" actId="478"/>
          <ac:spMkLst>
            <pc:docMk/>
            <pc:sldMk cId="2656924455" sldId="273"/>
            <ac:spMk id="7" creationId="{19C625ED-8E82-E11C-0FE6-B2586ECE0BF0}"/>
          </ac:spMkLst>
        </pc:spChg>
        <pc:spChg chg="del">
          <ac:chgData name="Claudio Bonel" userId="4a4df0780b30e7fd" providerId="LiveId" clId="{4758940C-8093-4D3E-AFE5-6F31761AE8FD}" dt="2022-10-31T13:23:00.422" v="928" actId="478"/>
          <ac:spMkLst>
            <pc:docMk/>
            <pc:sldMk cId="2656924455" sldId="273"/>
            <ac:spMk id="8" creationId="{7837401C-302D-17F1-842F-C6F85980813D}"/>
          </ac:spMkLst>
        </pc:spChg>
        <pc:spChg chg="del">
          <ac:chgData name="Claudio Bonel" userId="4a4df0780b30e7fd" providerId="LiveId" clId="{4758940C-8093-4D3E-AFE5-6F31761AE8FD}" dt="2022-10-31T13:23:00.422" v="928" actId="478"/>
          <ac:spMkLst>
            <pc:docMk/>
            <pc:sldMk cId="2656924455" sldId="273"/>
            <ac:spMk id="9" creationId="{4882AAC2-C6B5-6116-7546-E9E335B5F282}"/>
          </ac:spMkLst>
        </pc:spChg>
        <pc:spChg chg="del">
          <ac:chgData name="Claudio Bonel" userId="4a4df0780b30e7fd" providerId="LiveId" clId="{4758940C-8093-4D3E-AFE5-6F31761AE8FD}" dt="2022-10-31T13:23:00.422" v="928" actId="478"/>
          <ac:spMkLst>
            <pc:docMk/>
            <pc:sldMk cId="2656924455" sldId="273"/>
            <ac:spMk id="11" creationId="{57FC6D66-8F71-A0FE-72F4-E799D3A89459}"/>
          </ac:spMkLst>
        </pc:spChg>
        <pc:spChg chg="del">
          <ac:chgData name="Claudio Bonel" userId="4a4df0780b30e7fd" providerId="LiveId" clId="{4758940C-8093-4D3E-AFE5-6F31761AE8FD}" dt="2022-10-31T13:23:00.422" v="928" actId="478"/>
          <ac:spMkLst>
            <pc:docMk/>
            <pc:sldMk cId="2656924455" sldId="273"/>
            <ac:spMk id="12" creationId="{4F69ADF7-574C-07AE-CB48-ECCC9E98F563}"/>
          </ac:spMkLst>
        </pc:spChg>
        <pc:picChg chg="del">
          <ac:chgData name="Claudio Bonel" userId="4a4df0780b30e7fd" providerId="LiveId" clId="{4758940C-8093-4D3E-AFE5-6F31761AE8FD}" dt="2022-10-31T13:23:02.301" v="929" actId="478"/>
          <ac:picMkLst>
            <pc:docMk/>
            <pc:sldMk cId="2656924455" sldId="273"/>
            <ac:picMk id="1026" creationId="{0E666B82-A568-28A9-27B4-1E617AC01BF8}"/>
          </ac:picMkLst>
        </pc:picChg>
      </pc:sldChg>
      <pc:sldChg chg="addSp delSp modSp add mod">
        <pc:chgData name="Claudio Bonel" userId="4a4df0780b30e7fd" providerId="LiveId" clId="{4758940C-8093-4D3E-AFE5-6F31761AE8FD}" dt="2022-10-31T13:26:55.480" v="968" actId="6549"/>
        <pc:sldMkLst>
          <pc:docMk/>
          <pc:sldMk cId="4214457564" sldId="274"/>
        </pc:sldMkLst>
        <pc:spChg chg="del">
          <ac:chgData name="Claudio Bonel" userId="4a4df0780b30e7fd" providerId="LiveId" clId="{4758940C-8093-4D3E-AFE5-6F31761AE8FD}" dt="2022-10-31T13:24:31.748" v="940" actId="478"/>
          <ac:spMkLst>
            <pc:docMk/>
            <pc:sldMk cId="4214457564" sldId="274"/>
            <ac:spMk id="2" creationId="{D6C3E715-6A41-1701-0AFF-2EAD859948D3}"/>
          </ac:spMkLst>
        </pc:spChg>
        <pc:spChg chg="add mod">
          <ac:chgData name="Claudio Bonel" userId="4a4df0780b30e7fd" providerId="LiveId" clId="{4758940C-8093-4D3E-AFE5-6F31761AE8FD}" dt="2022-10-31T13:26:55.480" v="968" actId="6549"/>
          <ac:spMkLst>
            <pc:docMk/>
            <pc:sldMk cId="4214457564" sldId="274"/>
            <ac:spMk id="3" creationId="{6BEDB374-794E-9DC4-A27A-82C8FD57EFE5}"/>
          </ac:spMkLst>
        </pc:spChg>
        <pc:spChg chg="mod">
          <ac:chgData name="Claudio Bonel" userId="4a4df0780b30e7fd" providerId="LiveId" clId="{4758940C-8093-4D3E-AFE5-6F31761AE8FD}" dt="2022-10-31T13:24:58.812" v="951" actId="20577"/>
          <ac:spMkLst>
            <pc:docMk/>
            <pc:sldMk cId="4214457564" sldId="274"/>
            <ac:spMk id="4" creationId="{6EB9F5A2-BC1B-D53D-FCF1-E33CEE842A3F}"/>
          </ac:spMkLst>
        </pc:spChg>
      </pc:sldChg>
      <pc:sldChg chg="addSp delSp modSp add mod">
        <pc:chgData name="Claudio Bonel" userId="4a4df0780b30e7fd" providerId="LiveId" clId="{4758940C-8093-4D3E-AFE5-6F31761AE8FD}" dt="2022-10-31T13:27:30.472" v="976" actId="20577"/>
        <pc:sldMkLst>
          <pc:docMk/>
          <pc:sldMk cId="575021741" sldId="275"/>
        </pc:sldMkLst>
        <pc:spChg chg="add mod">
          <ac:chgData name="Claudio Bonel" userId="4a4df0780b30e7fd" providerId="LiveId" clId="{4758940C-8093-4D3E-AFE5-6F31761AE8FD}" dt="2022-10-31T13:27:30.472" v="976" actId="20577"/>
          <ac:spMkLst>
            <pc:docMk/>
            <pc:sldMk cId="575021741" sldId="275"/>
            <ac:spMk id="2" creationId="{41DD72C5-48A6-775D-2CE2-565B518DBCC3}"/>
          </ac:spMkLst>
        </pc:spChg>
        <pc:spChg chg="del">
          <ac:chgData name="Claudio Bonel" userId="4a4df0780b30e7fd" providerId="LiveId" clId="{4758940C-8093-4D3E-AFE5-6F31761AE8FD}" dt="2022-10-31T13:25:06.656" v="953" actId="478"/>
          <ac:spMkLst>
            <pc:docMk/>
            <pc:sldMk cId="575021741" sldId="275"/>
            <ac:spMk id="3" creationId="{6BEDB374-794E-9DC4-A27A-82C8FD57EFE5}"/>
          </ac:spMkLst>
        </pc:spChg>
      </pc:sldChg>
      <pc:sldChg chg="modSp add mod">
        <pc:chgData name="Claudio Bonel" userId="4a4df0780b30e7fd" providerId="LiveId" clId="{4758940C-8093-4D3E-AFE5-6F31761AE8FD}" dt="2022-10-31T13:28:18.679" v="1040" actId="1076"/>
        <pc:sldMkLst>
          <pc:docMk/>
          <pc:sldMk cId="2196819597" sldId="276"/>
        </pc:sldMkLst>
        <pc:spChg chg="mod">
          <ac:chgData name="Claudio Bonel" userId="4a4df0780b30e7fd" providerId="LiveId" clId="{4758940C-8093-4D3E-AFE5-6F31761AE8FD}" dt="2022-10-31T13:28:18.679" v="1040" actId="1076"/>
          <ac:spMkLst>
            <pc:docMk/>
            <pc:sldMk cId="2196819597" sldId="276"/>
            <ac:spMk id="2" creationId="{41DD72C5-48A6-775D-2CE2-565B518DBCC3}"/>
          </ac:spMkLst>
        </pc:spChg>
      </pc:sldChg>
      <pc:sldChg chg="add del">
        <pc:chgData name="Claudio Bonel" userId="4a4df0780b30e7fd" providerId="LiveId" clId="{4758940C-8093-4D3E-AFE5-6F31761AE8FD}" dt="2022-10-31T13:27:39.937" v="977" actId="47"/>
        <pc:sldMkLst>
          <pc:docMk/>
          <pc:sldMk cId="3333168258" sldId="276"/>
        </pc:sldMkLst>
      </pc:sldChg>
      <pc:sldChg chg="addSp delSp modSp add mod delAnim modAnim">
        <pc:chgData name="Claudio Bonel" userId="4a4df0780b30e7fd" providerId="LiveId" clId="{4758940C-8093-4D3E-AFE5-6F31761AE8FD}" dt="2022-10-31T14:33:44.430" v="2399" actId="20577"/>
        <pc:sldMkLst>
          <pc:docMk/>
          <pc:sldMk cId="2850597622" sldId="278"/>
        </pc:sldMkLst>
        <pc:spChg chg="mod">
          <ac:chgData name="Claudio Bonel" userId="4a4df0780b30e7fd" providerId="LiveId" clId="{4758940C-8093-4D3E-AFE5-6F31761AE8FD}" dt="2022-10-31T14:33:44.430" v="2399" actId="20577"/>
          <ac:spMkLst>
            <pc:docMk/>
            <pc:sldMk cId="2850597622" sldId="278"/>
            <ac:spMk id="2" creationId="{EF0CBD93-A6D9-1F10-A200-436917915DB2}"/>
          </ac:spMkLst>
        </pc:spChg>
        <pc:spChg chg="del">
          <ac:chgData name="Claudio Bonel" userId="4a4df0780b30e7fd" providerId="LiveId" clId="{4758940C-8093-4D3E-AFE5-6F31761AE8FD}" dt="2022-10-31T13:39:27.332" v="1050" actId="478"/>
          <ac:spMkLst>
            <pc:docMk/>
            <pc:sldMk cId="2850597622" sldId="278"/>
            <ac:spMk id="3" creationId="{480C2F80-8425-FBCB-A12E-CDE58E667F4E}"/>
          </ac:spMkLst>
        </pc:spChg>
        <pc:spChg chg="add mod">
          <ac:chgData name="Claudio Bonel" userId="4a4df0780b30e7fd" providerId="LiveId" clId="{4758940C-8093-4D3E-AFE5-6F31761AE8FD}" dt="2022-10-31T13:43:11.475" v="1414" actId="1076"/>
          <ac:spMkLst>
            <pc:docMk/>
            <pc:sldMk cId="2850597622" sldId="278"/>
            <ac:spMk id="5" creationId="{1CA855CD-086F-D9D7-40C6-6FFB31A59F95}"/>
          </ac:spMkLst>
        </pc:spChg>
        <pc:spChg chg="add mod">
          <ac:chgData name="Claudio Bonel" userId="4a4df0780b30e7fd" providerId="LiveId" clId="{4758940C-8093-4D3E-AFE5-6F31761AE8FD}" dt="2022-10-31T13:43:19.363" v="1418" actId="1076"/>
          <ac:spMkLst>
            <pc:docMk/>
            <pc:sldMk cId="2850597622" sldId="278"/>
            <ac:spMk id="6" creationId="{D85393B6-B547-0D35-B0A6-342BD70A5F86}"/>
          </ac:spMkLst>
        </pc:spChg>
        <pc:spChg chg="del">
          <ac:chgData name="Claudio Bonel" userId="4a4df0780b30e7fd" providerId="LiveId" clId="{4758940C-8093-4D3E-AFE5-6F31761AE8FD}" dt="2022-10-31T13:39:29.051" v="1051" actId="478"/>
          <ac:spMkLst>
            <pc:docMk/>
            <pc:sldMk cId="2850597622" sldId="278"/>
            <ac:spMk id="7" creationId="{F99BBD04-DC17-5BEA-1986-3F9E852E3433}"/>
          </ac:spMkLst>
        </pc:spChg>
      </pc:sldChg>
      <pc:sldChg chg="modSp add mod">
        <pc:chgData name="Claudio Bonel" userId="4a4df0780b30e7fd" providerId="LiveId" clId="{4758940C-8093-4D3E-AFE5-6F31761AE8FD}" dt="2022-10-31T18:25:27.358" v="2479" actId="20577"/>
        <pc:sldMkLst>
          <pc:docMk/>
          <pc:sldMk cId="432688442" sldId="279"/>
        </pc:sldMkLst>
        <pc:spChg chg="mod">
          <ac:chgData name="Claudio Bonel" userId="4a4df0780b30e7fd" providerId="LiveId" clId="{4758940C-8093-4D3E-AFE5-6F31761AE8FD}" dt="2022-10-31T18:25:27.358" v="2479" actId="20577"/>
          <ac:spMkLst>
            <pc:docMk/>
            <pc:sldMk cId="432688442" sldId="279"/>
            <ac:spMk id="3" creationId="{6BEDB374-794E-9DC4-A27A-82C8FD57EFE5}"/>
          </ac:spMkLst>
        </pc:spChg>
        <pc:spChg chg="mod">
          <ac:chgData name="Claudio Bonel" userId="4a4df0780b30e7fd" providerId="LiveId" clId="{4758940C-8093-4D3E-AFE5-6F31761AE8FD}" dt="2022-10-31T14:17:29.710" v="1431" actId="20577"/>
          <ac:spMkLst>
            <pc:docMk/>
            <pc:sldMk cId="432688442" sldId="279"/>
            <ac:spMk id="4" creationId="{6EB9F5A2-BC1B-D53D-FCF1-E33CEE842A3F}"/>
          </ac:spMkLst>
        </pc:spChg>
      </pc:sldChg>
      <pc:sldChg chg="addSp delSp modSp add mod">
        <pc:chgData name="Claudio Bonel" userId="4a4df0780b30e7fd" providerId="LiveId" clId="{4758940C-8093-4D3E-AFE5-6F31761AE8FD}" dt="2022-10-31T14:34:47.736" v="2404"/>
        <pc:sldMkLst>
          <pc:docMk/>
          <pc:sldMk cId="3030421983" sldId="280"/>
        </pc:sldMkLst>
        <pc:spChg chg="del">
          <ac:chgData name="Claudio Bonel" userId="4a4df0780b30e7fd" providerId="LiveId" clId="{4758940C-8093-4D3E-AFE5-6F31761AE8FD}" dt="2022-10-31T14:34:47.470" v="2403" actId="478"/>
          <ac:spMkLst>
            <pc:docMk/>
            <pc:sldMk cId="3030421983" sldId="280"/>
            <ac:spMk id="2" creationId="{07FE6ECD-AC89-88BD-DCA2-9C9F03D088CD}"/>
          </ac:spMkLst>
        </pc:spChg>
        <pc:picChg chg="del">
          <ac:chgData name="Claudio Bonel" userId="4a4df0780b30e7fd" providerId="LiveId" clId="{4758940C-8093-4D3E-AFE5-6F31761AE8FD}" dt="2022-10-31T14:34:47.470" v="2403" actId="478"/>
          <ac:picMkLst>
            <pc:docMk/>
            <pc:sldMk cId="3030421983" sldId="280"/>
            <ac:picMk id="3" creationId="{2C5D4E61-3ACF-A181-D4A3-7ABFC39ADBF2}"/>
          </ac:picMkLst>
        </pc:picChg>
        <pc:picChg chg="add mod">
          <ac:chgData name="Claudio Bonel" userId="4a4df0780b30e7fd" providerId="LiveId" clId="{4758940C-8093-4D3E-AFE5-6F31761AE8FD}" dt="2022-10-31T14:34:47.736" v="2404"/>
          <ac:picMkLst>
            <pc:docMk/>
            <pc:sldMk cId="3030421983" sldId="280"/>
            <ac:picMk id="5" creationId="{83174569-51FB-2B9E-B8C7-C5D821B65427}"/>
          </ac:picMkLst>
        </pc:picChg>
      </pc:sldChg>
    </pc:docChg>
  </pc:docChgLst>
  <pc:docChgLst>
    <pc:chgData name="Claudio Bonel" userId="4a4df0780b30e7fd" providerId="LiveId" clId="{B98A7089-4880-4DFA-B2E2-1C84F3C572A9}"/>
    <pc:docChg chg="undo custSel addSld modSld sldOrd">
      <pc:chgData name="Claudio Bonel" userId="4a4df0780b30e7fd" providerId="LiveId" clId="{B98A7089-4880-4DFA-B2E2-1C84F3C572A9}" dt="2022-10-24T16:58:26.182" v="959" actId="1076"/>
      <pc:docMkLst>
        <pc:docMk/>
      </pc:docMkLst>
      <pc:sldChg chg="modSp mod">
        <pc:chgData name="Claudio Bonel" userId="4a4df0780b30e7fd" providerId="LiveId" clId="{B98A7089-4880-4DFA-B2E2-1C84F3C572A9}" dt="2022-10-24T16:58:26.182" v="959" actId="1076"/>
        <pc:sldMkLst>
          <pc:docMk/>
          <pc:sldMk cId="3864873545" sldId="256"/>
        </pc:sldMkLst>
        <pc:spChg chg="mod">
          <ac:chgData name="Claudio Bonel" userId="4a4df0780b30e7fd" providerId="LiveId" clId="{B98A7089-4880-4DFA-B2E2-1C84F3C572A9}" dt="2022-10-24T16:58:26.182" v="959" actId="1076"/>
          <ac:spMkLst>
            <pc:docMk/>
            <pc:sldMk cId="3864873545" sldId="256"/>
            <ac:spMk id="4" creationId="{6EB9F5A2-BC1B-D53D-FCF1-E33CEE842A3F}"/>
          </ac:spMkLst>
        </pc:spChg>
        <pc:spChg chg="mod">
          <ac:chgData name="Claudio Bonel" userId="4a4df0780b30e7fd" providerId="LiveId" clId="{B98A7089-4880-4DFA-B2E2-1C84F3C572A9}" dt="2022-10-24T16:58:26.182" v="959" actId="1076"/>
          <ac:spMkLst>
            <pc:docMk/>
            <pc:sldMk cId="3864873545" sldId="256"/>
            <ac:spMk id="5" creationId="{36595B20-E85A-1F0F-19E3-47E583AF20B7}"/>
          </ac:spMkLst>
        </pc:spChg>
      </pc:sldChg>
      <pc:sldChg chg="addSp delSp modSp mod">
        <pc:chgData name="Claudio Bonel" userId="4a4df0780b30e7fd" providerId="LiveId" clId="{B98A7089-4880-4DFA-B2E2-1C84F3C572A9}" dt="2022-10-23T15:57:00.674" v="114" actId="1076"/>
        <pc:sldMkLst>
          <pc:docMk/>
          <pc:sldMk cId="3348852419" sldId="258"/>
        </pc:sldMkLst>
        <pc:spChg chg="add mod">
          <ac:chgData name="Claudio Bonel" userId="4a4df0780b30e7fd" providerId="LiveId" clId="{B98A7089-4880-4DFA-B2E2-1C84F3C572A9}" dt="2022-10-23T15:57:00.674" v="114" actId="1076"/>
          <ac:spMkLst>
            <pc:docMk/>
            <pc:sldMk cId="3348852419" sldId="258"/>
            <ac:spMk id="3" creationId="{34B7F5E1-35C0-9A28-2F7D-ABE0CC07FEAF}"/>
          </ac:spMkLst>
        </pc:spChg>
        <pc:spChg chg="del">
          <ac:chgData name="Claudio Bonel" userId="4a4df0780b30e7fd" providerId="LiveId" clId="{B98A7089-4880-4DFA-B2E2-1C84F3C572A9}" dt="2022-10-23T15:54:30.343" v="77" actId="478"/>
          <ac:spMkLst>
            <pc:docMk/>
            <pc:sldMk cId="3348852419" sldId="258"/>
            <ac:spMk id="4" creationId="{6EB9F5A2-BC1B-D53D-FCF1-E33CEE842A3F}"/>
          </ac:spMkLst>
        </pc:spChg>
        <pc:spChg chg="del">
          <ac:chgData name="Claudio Bonel" userId="4a4df0780b30e7fd" providerId="LiveId" clId="{B98A7089-4880-4DFA-B2E2-1C84F3C572A9}" dt="2022-10-23T15:54:31.128" v="78" actId="478"/>
          <ac:spMkLst>
            <pc:docMk/>
            <pc:sldMk cId="3348852419" sldId="258"/>
            <ac:spMk id="5" creationId="{36595B20-E85A-1F0F-19E3-47E583AF20B7}"/>
          </ac:spMkLst>
        </pc:spChg>
        <pc:spChg chg="add mod">
          <ac:chgData name="Claudio Bonel" userId="4a4df0780b30e7fd" providerId="LiveId" clId="{B98A7089-4880-4DFA-B2E2-1C84F3C572A9}" dt="2022-10-23T15:56:27.986" v="111" actId="113"/>
          <ac:spMkLst>
            <pc:docMk/>
            <pc:sldMk cId="3348852419" sldId="258"/>
            <ac:spMk id="6" creationId="{B420DE20-7221-5ACA-73FB-DC6C2E65C9C4}"/>
          </ac:spMkLst>
        </pc:spChg>
        <pc:picChg chg="add mod">
          <ac:chgData name="Claudio Bonel" userId="4a4df0780b30e7fd" providerId="LiveId" clId="{B98A7089-4880-4DFA-B2E2-1C84F3C572A9}" dt="2022-10-23T15:54:39.074" v="80" actId="14100"/>
          <ac:picMkLst>
            <pc:docMk/>
            <pc:sldMk cId="3348852419" sldId="258"/>
            <ac:picMk id="2" creationId="{AC3463B5-622B-29C6-9C6C-DFEC01E89E8A}"/>
          </ac:picMkLst>
        </pc:picChg>
        <pc:picChg chg="del">
          <ac:chgData name="Claudio Bonel" userId="4a4df0780b30e7fd" providerId="LiveId" clId="{B98A7089-4880-4DFA-B2E2-1C84F3C572A9}" dt="2022-10-23T15:54:27.452" v="76" actId="478"/>
          <ac:picMkLst>
            <pc:docMk/>
            <pc:sldMk cId="3348852419" sldId="258"/>
            <ac:picMk id="1028" creationId="{A363888B-0DDF-FB71-3B3E-274BF1364ECF}"/>
          </ac:picMkLst>
        </pc:picChg>
      </pc:sldChg>
      <pc:sldChg chg="addSp delSp modSp add mod ord modAnim">
        <pc:chgData name="Claudio Bonel" userId="4a4df0780b30e7fd" providerId="LiveId" clId="{B98A7089-4880-4DFA-B2E2-1C84F3C572A9}" dt="2022-10-23T15:52:38.477" v="34" actId="20577"/>
        <pc:sldMkLst>
          <pc:docMk/>
          <pc:sldMk cId="3810964962" sldId="260"/>
        </pc:sldMkLst>
        <pc:spChg chg="add mod">
          <ac:chgData name="Claudio Bonel" userId="4a4df0780b30e7fd" providerId="LiveId" clId="{B98A7089-4880-4DFA-B2E2-1C84F3C572A9}" dt="2022-10-23T15:52:09.825" v="4" actId="2711"/>
          <ac:spMkLst>
            <pc:docMk/>
            <pc:sldMk cId="3810964962" sldId="260"/>
            <ac:spMk id="3" creationId="{69EFE29C-0D7F-9423-7E27-7F849D5ADF46}"/>
          </ac:spMkLst>
        </pc:spChg>
        <pc:spChg chg="mod">
          <ac:chgData name="Claudio Bonel" userId="4a4df0780b30e7fd" providerId="LiveId" clId="{B98A7089-4880-4DFA-B2E2-1C84F3C572A9}" dt="2022-10-23T15:52:38.477" v="34" actId="20577"/>
          <ac:spMkLst>
            <pc:docMk/>
            <pc:sldMk cId="3810964962" sldId="260"/>
            <ac:spMk id="4" creationId="{6EB9F5A2-BC1B-D53D-FCF1-E33CEE842A3F}"/>
          </ac:spMkLst>
        </pc:spChg>
        <pc:spChg chg="del">
          <ac:chgData name="Claudio Bonel" userId="4a4df0780b30e7fd" providerId="LiveId" clId="{B98A7089-4880-4DFA-B2E2-1C84F3C572A9}" dt="2022-10-23T15:52:01.135" v="1" actId="478"/>
          <ac:spMkLst>
            <pc:docMk/>
            <pc:sldMk cId="3810964962" sldId="260"/>
            <ac:spMk id="5" creationId="{36595B20-E85A-1F0F-19E3-47E583AF20B7}"/>
          </ac:spMkLst>
        </pc:spChg>
        <pc:spChg chg="add mod">
          <ac:chgData name="Claudio Bonel" userId="4a4df0780b30e7fd" providerId="LiveId" clId="{B98A7089-4880-4DFA-B2E2-1C84F3C572A9}" dt="2022-10-23T15:52:09.825" v="4" actId="2711"/>
          <ac:spMkLst>
            <pc:docMk/>
            <pc:sldMk cId="3810964962" sldId="260"/>
            <ac:spMk id="6" creationId="{75B075AF-6812-D740-947E-1AE494C3D96F}"/>
          </ac:spMkLst>
        </pc:spChg>
        <pc:spChg chg="add mod">
          <ac:chgData name="Claudio Bonel" userId="4a4df0780b30e7fd" providerId="LiveId" clId="{B98A7089-4880-4DFA-B2E2-1C84F3C572A9}" dt="2022-10-23T15:52:09.825" v="4" actId="2711"/>
          <ac:spMkLst>
            <pc:docMk/>
            <pc:sldMk cId="3810964962" sldId="260"/>
            <ac:spMk id="7" creationId="{47853AC7-B1C9-3E90-07C1-DA5A86642241}"/>
          </ac:spMkLst>
        </pc:spChg>
        <pc:spChg chg="add mod">
          <ac:chgData name="Claudio Bonel" userId="4a4df0780b30e7fd" providerId="LiveId" clId="{B98A7089-4880-4DFA-B2E2-1C84F3C572A9}" dt="2022-10-23T15:52:09.825" v="4" actId="2711"/>
          <ac:spMkLst>
            <pc:docMk/>
            <pc:sldMk cId="3810964962" sldId="260"/>
            <ac:spMk id="8" creationId="{ED5FF13C-BF68-5693-6343-BD38C50798CE}"/>
          </ac:spMkLst>
        </pc:spChg>
        <pc:spChg chg="add mod">
          <ac:chgData name="Claudio Bonel" userId="4a4df0780b30e7fd" providerId="LiveId" clId="{B98A7089-4880-4DFA-B2E2-1C84F3C572A9}" dt="2022-10-23T15:52:09.825" v="4" actId="2711"/>
          <ac:spMkLst>
            <pc:docMk/>
            <pc:sldMk cId="3810964962" sldId="260"/>
            <ac:spMk id="9" creationId="{7A269120-53B9-21AB-E218-0A57CF93C7CE}"/>
          </ac:spMkLst>
        </pc:spChg>
        <pc:spChg chg="add mod">
          <ac:chgData name="Claudio Bonel" userId="4a4df0780b30e7fd" providerId="LiveId" clId="{B98A7089-4880-4DFA-B2E2-1C84F3C572A9}" dt="2022-10-23T15:52:09.825" v="4" actId="2711"/>
          <ac:spMkLst>
            <pc:docMk/>
            <pc:sldMk cId="3810964962" sldId="260"/>
            <ac:spMk id="10" creationId="{9FB4A7E8-8785-E7C5-8FB1-A3409BB4B4B9}"/>
          </ac:spMkLst>
        </pc:spChg>
        <pc:spChg chg="add mod">
          <ac:chgData name="Claudio Bonel" userId="4a4df0780b30e7fd" providerId="LiveId" clId="{B98A7089-4880-4DFA-B2E2-1C84F3C572A9}" dt="2022-10-23T15:52:09.825" v="4" actId="2711"/>
          <ac:spMkLst>
            <pc:docMk/>
            <pc:sldMk cId="3810964962" sldId="260"/>
            <ac:spMk id="11" creationId="{980065A4-CA21-260A-17C7-849114EB1B87}"/>
          </ac:spMkLst>
        </pc:spChg>
        <pc:picChg chg="add mod">
          <ac:chgData name="Claudio Bonel" userId="4a4df0780b30e7fd" providerId="LiveId" clId="{B98A7089-4880-4DFA-B2E2-1C84F3C572A9}" dt="2022-10-23T15:52:09.825" v="4" actId="2711"/>
          <ac:picMkLst>
            <pc:docMk/>
            <pc:sldMk cId="3810964962" sldId="260"/>
            <ac:picMk id="2" creationId="{5F9569F5-A820-D9E7-C7A0-A521DA42EE02}"/>
          </ac:picMkLst>
        </pc:picChg>
      </pc:sldChg>
      <pc:sldChg chg="addSp delSp modSp add mod ord">
        <pc:chgData name="Claudio Bonel" userId="4a4df0780b30e7fd" providerId="LiveId" clId="{B98A7089-4880-4DFA-B2E2-1C84F3C572A9}" dt="2022-10-23T15:53:54.432" v="74"/>
        <pc:sldMkLst>
          <pc:docMk/>
          <pc:sldMk cId="4135089553" sldId="261"/>
        </pc:sldMkLst>
        <pc:spChg chg="mod">
          <ac:chgData name="Claudio Bonel" userId="4a4df0780b30e7fd" providerId="LiveId" clId="{B98A7089-4880-4DFA-B2E2-1C84F3C572A9}" dt="2022-10-23T15:53:12.179" v="68" actId="20577"/>
          <ac:spMkLst>
            <pc:docMk/>
            <pc:sldMk cId="4135089553" sldId="261"/>
            <ac:spMk id="4" creationId="{6EB9F5A2-BC1B-D53D-FCF1-E33CEE842A3F}"/>
          </ac:spMkLst>
        </pc:spChg>
        <pc:spChg chg="del">
          <ac:chgData name="Claudio Bonel" userId="4a4df0780b30e7fd" providerId="LiveId" clId="{B98A7089-4880-4DFA-B2E2-1C84F3C572A9}" dt="2022-10-23T15:53:14.806" v="69" actId="478"/>
          <ac:spMkLst>
            <pc:docMk/>
            <pc:sldMk cId="4135089553" sldId="261"/>
            <ac:spMk id="5" creationId="{36595B20-E85A-1F0F-19E3-47E583AF20B7}"/>
          </ac:spMkLst>
        </pc:spChg>
        <pc:picChg chg="add mod">
          <ac:chgData name="Claudio Bonel" userId="4a4df0780b30e7fd" providerId="LiveId" clId="{B98A7089-4880-4DFA-B2E2-1C84F3C572A9}" dt="2022-10-23T15:53:40.743" v="72" actId="1076"/>
          <ac:picMkLst>
            <pc:docMk/>
            <pc:sldMk cId="4135089553" sldId="261"/>
            <ac:picMk id="2050" creationId="{3835D798-C986-7B3B-AC64-BE9702192045}"/>
          </ac:picMkLst>
        </pc:picChg>
      </pc:sldChg>
      <pc:sldChg chg="addSp delSp modSp add mod">
        <pc:chgData name="Claudio Bonel" userId="4a4df0780b30e7fd" providerId="LiveId" clId="{B98A7089-4880-4DFA-B2E2-1C84F3C572A9}" dt="2022-10-23T16:12:47.176" v="301" actId="20577"/>
        <pc:sldMkLst>
          <pc:docMk/>
          <pc:sldMk cId="2857436293" sldId="262"/>
        </pc:sldMkLst>
        <pc:spChg chg="mod">
          <ac:chgData name="Claudio Bonel" userId="4a4df0780b30e7fd" providerId="LiveId" clId="{B98A7089-4880-4DFA-B2E2-1C84F3C572A9}" dt="2022-10-23T16:12:47.176" v="301" actId="20577"/>
          <ac:spMkLst>
            <pc:docMk/>
            <pc:sldMk cId="2857436293" sldId="262"/>
            <ac:spMk id="4" creationId="{6EB9F5A2-BC1B-D53D-FCF1-E33CEE842A3F}"/>
          </ac:spMkLst>
        </pc:spChg>
        <pc:spChg chg="del">
          <ac:chgData name="Claudio Bonel" userId="4a4df0780b30e7fd" providerId="LiveId" clId="{B98A7089-4880-4DFA-B2E2-1C84F3C572A9}" dt="2022-10-23T16:04:50.038" v="226" actId="478"/>
          <ac:spMkLst>
            <pc:docMk/>
            <pc:sldMk cId="2857436293" sldId="262"/>
            <ac:spMk id="5" creationId="{36595B20-E85A-1F0F-19E3-47E583AF20B7}"/>
          </ac:spMkLst>
        </pc:spChg>
        <pc:picChg chg="add mod">
          <ac:chgData name="Claudio Bonel" userId="4a4df0780b30e7fd" providerId="LiveId" clId="{B98A7089-4880-4DFA-B2E2-1C84F3C572A9}" dt="2022-10-23T16:05:41.289" v="232" actId="1076"/>
          <ac:picMkLst>
            <pc:docMk/>
            <pc:sldMk cId="2857436293" sldId="262"/>
            <ac:picMk id="3" creationId="{9380F979-F16A-98B0-2C0B-5950E0FD0127}"/>
          </ac:picMkLst>
        </pc:picChg>
      </pc:sldChg>
      <pc:sldChg chg="addSp delSp modSp add mod">
        <pc:chgData name="Claudio Bonel" userId="4a4df0780b30e7fd" providerId="LiveId" clId="{B98A7089-4880-4DFA-B2E2-1C84F3C572A9}" dt="2022-10-23T15:58:52.526" v="139" actId="121"/>
        <pc:sldMkLst>
          <pc:docMk/>
          <pc:sldMk cId="2342109752" sldId="263"/>
        </pc:sldMkLst>
        <pc:spChg chg="del">
          <ac:chgData name="Claudio Bonel" userId="4a4df0780b30e7fd" providerId="LiveId" clId="{B98A7089-4880-4DFA-B2E2-1C84F3C572A9}" dt="2022-10-23T15:58:16.897" v="118" actId="478"/>
          <ac:spMkLst>
            <pc:docMk/>
            <pc:sldMk cId="2342109752" sldId="263"/>
            <ac:spMk id="3" creationId="{34B7F5E1-35C0-9A28-2F7D-ABE0CC07FEAF}"/>
          </ac:spMkLst>
        </pc:spChg>
        <pc:spChg chg="add mod">
          <ac:chgData name="Claudio Bonel" userId="4a4df0780b30e7fd" providerId="LiveId" clId="{B98A7089-4880-4DFA-B2E2-1C84F3C572A9}" dt="2022-10-23T15:58:52.526" v="139" actId="121"/>
          <ac:spMkLst>
            <pc:docMk/>
            <pc:sldMk cId="2342109752" sldId="263"/>
            <ac:spMk id="5" creationId="{2C1042B1-43FC-3AE5-299F-F617094F606A}"/>
          </ac:spMkLst>
        </pc:spChg>
        <pc:spChg chg="del">
          <ac:chgData name="Claudio Bonel" userId="4a4df0780b30e7fd" providerId="LiveId" clId="{B98A7089-4880-4DFA-B2E2-1C84F3C572A9}" dt="2022-10-23T15:58:15.898" v="117" actId="478"/>
          <ac:spMkLst>
            <pc:docMk/>
            <pc:sldMk cId="2342109752" sldId="263"/>
            <ac:spMk id="6" creationId="{B420DE20-7221-5ACA-73FB-DC6C2E65C9C4}"/>
          </ac:spMkLst>
        </pc:spChg>
        <pc:picChg chg="del">
          <ac:chgData name="Claudio Bonel" userId="4a4df0780b30e7fd" providerId="LiveId" clId="{B98A7089-4880-4DFA-B2E2-1C84F3C572A9}" dt="2022-10-23T15:58:15.142" v="116" actId="478"/>
          <ac:picMkLst>
            <pc:docMk/>
            <pc:sldMk cId="2342109752" sldId="263"/>
            <ac:picMk id="2" creationId="{AC3463B5-622B-29C6-9C6C-DFEC01E89E8A}"/>
          </ac:picMkLst>
        </pc:picChg>
        <pc:picChg chg="add mod">
          <ac:chgData name="Claudio Bonel" userId="4a4df0780b30e7fd" providerId="LiveId" clId="{B98A7089-4880-4DFA-B2E2-1C84F3C572A9}" dt="2022-10-23T15:58:26.466" v="124" actId="1076"/>
          <ac:picMkLst>
            <pc:docMk/>
            <pc:sldMk cId="2342109752" sldId="263"/>
            <ac:picMk id="4" creationId="{1FD58BEC-E823-B6AD-D329-D3288654C6C3}"/>
          </ac:picMkLst>
        </pc:picChg>
      </pc:sldChg>
      <pc:sldChg chg="addSp delSp modSp add mod">
        <pc:chgData name="Claudio Bonel" userId="4a4df0780b30e7fd" providerId="LiveId" clId="{B98A7089-4880-4DFA-B2E2-1C84F3C572A9}" dt="2022-10-23T16:19:01.741" v="831" actId="1076"/>
        <pc:sldMkLst>
          <pc:docMk/>
          <pc:sldMk cId="3641145519" sldId="264"/>
        </pc:sldMkLst>
        <pc:spChg chg="add mod">
          <ac:chgData name="Claudio Bonel" userId="4a4df0780b30e7fd" providerId="LiveId" clId="{B98A7089-4880-4DFA-B2E2-1C84F3C572A9}" dt="2022-10-23T16:17:24.399" v="477" actId="1076"/>
          <ac:spMkLst>
            <pc:docMk/>
            <pc:sldMk cId="3641145519" sldId="264"/>
            <ac:spMk id="2" creationId="{5F1A2CF1-1F95-8168-7A73-9A673178449F}"/>
          </ac:spMkLst>
        </pc:spChg>
        <pc:spChg chg="add mod">
          <ac:chgData name="Claudio Bonel" userId="4a4df0780b30e7fd" providerId="LiveId" clId="{B98A7089-4880-4DFA-B2E2-1C84F3C572A9}" dt="2022-10-23T16:17:24.399" v="477" actId="1076"/>
          <ac:spMkLst>
            <pc:docMk/>
            <pc:sldMk cId="3641145519" sldId="264"/>
            <ac:spMk id="3" creationId="{3F59B35B-0D25-0AAB-C533-5E9539BCEAD2}"/>
          </ac:spMkLst>
        </pc:spChg>
        <pc:spChg chg="mod">
          <ac:chgData name="Claudio Bonel" userId="4a4df0780b30e7fd" providerId="LiveId" clId="{B98A7089-4880-4DFA-B2E2-1C84F3C572A9}" dt="2022-10-23T16:13:46.245" v="405" actId="20577"/>
          <ac:spMkLst>
            <pc:docMk/>
            <pc:sldMk cId="3641145519" sldId="264"/>
            <ac:spMk id="4" creationId="{6EB9F5A2-BC1B-D53D-FCF1-E33CEE842A3F}"/>
          </ac:spMkLst>
        </pc:spChg>
        <pc:spChg chg="del">
          <ac:chgData name="Claudio Bonel" userId="4a4df0780b30e7fd" providerId="LiveId" clId="{B98A7089-4880-4DFA-B2E2-1C84F3C572A9}" dt="2022-10-23T16:13:49.706" v="406" actId="478"/>
          <ac:spMkLst>
            <pc:docMk/>
            <pc:sldMk cId="3641145519" sldId="264"/>
            <ac:spMk id="5" creationId="{36595B20-E85A-1F0F-19E3-47E583AF20B7}"/>
          </ac:spMkLst>
        </pc:spChg>
        <pc:spChg chg="add mod">
          <ac:chgData name="Claudio Bonel" userId="4a4df0780b30e7fd" providerId="LiveId" clId="{B98A7089-4880-4DFA-B2E2-1C84F3C572A9}" dt="2022-10-23T16:17:24.399" v="477" actId="1076"/>
          <ac:spMkLst>
            <pc:docMk/>
            <pc:sldMk cId="3641145519" sldId="264"/>
            <ac:spMk id="7" creationId="{53230D1E-908C-087D-0E52-3139D2BA58EC}"/>
          </ac:spMkLst>
        </pc:spChg>
        <pc:spChg chg="add del mod">
          <ac:chgData name="Claudio Bonel" userId="4a4df0780b30e7fd" providerId="LiveId" clId="{B98A7089-4880-4DFA-B2E2-1C84F3C572A9}" dt="2022-10-23T16:16:58.248" v="458"/>
          <ac:spMkLst>
            <pc:docMk/>
            <pc:sldMk cId="3641145519" sldId="264"/>
            <ac:spMk id="8" creationId="{ABB4ECB6-0E41-EF8A-B2CF-6F7A31D054E3}"/>
          </ac:spMkLst>
        </pc:spChg>
        <pc:spChg chg="add mod">
          <ac:chgData name="Claudio Bonel" userId="4a4df0780b30e7fd" providerId="LiveId" clId="{B98A7089-4880-4DFA-B2E2-1C84F3C572A9}" dt="2022-10-23T16:17:24.399" v="477" actId="1076"/>
          <ac:spMkLst>
            <pc:docMk/>
            <pc:sldMk cId="3641145519" sldId="264"/>
            <ac:spMk id="9" creationId="{AB446D56-4953-642D-55E9-F895B7105BF2}"/>
          </ac:spMkLst>
        </pc:spChg>
        <pc:spChg chg="add mod">
          <ac:chgData name="Claudio Bonel" userId="4a4df0780b30e7fd" providerId="LiveId" clId="{B98A7089-4880-4DFA-B2E2-1C84F3C572A9}" dt="2022-10-23T16:17:24.399" v="477" actId="1076"/>
          <ac:spMkLst>
            <pc:docMk/>
            <pc:sldMk cId="3641145519" sldId="264"/>
            <ac:spMk id="10" creationId="{3471AADE-FA3E-F21A-191F-D8930F034351}"/>
          </ac:spMkLst>
        </pc:spChg>
        <pc:spChg chg="add mod">
          <ac:chgData name="Claudio Bonel" userId="4a4df0780b30e7fd" providerId="LiveId" clId="{B98A7089-4880-4DFA-B2E2-1C84F3C572A9}" dt="2022-10-23T16:19:01.741" v="831" actId="1076"/>
          <ac:spMkLst>
            <pc:docMk/>
            <pc:sldMk cId="3641145519" sldId="264"/>
            <ac:spMk id="11" creationId="{3F102E94-A64F-19F9-F533-67CA523506AC}"/>
          </ac:spMkLst>
        </pc:spChg>
        <pc:picChg chg="add mod">
          <ac:chgData name="Claudio Bonel" userId="4a4df0780b30e7fd" providerId="LiveId" clId="{B98A7089-4880-4DFA-B2E2-1C84F3C572A9}" dt="2022-10-23T16:17:24.399" v="477" actId="1076"/>
          <ac:picMkLst>
            <pc:docMk/>
            <pc:sldMk cId="3641145519" sldId="264"/>
            <ac:picMk id="6" creationId="{C15C09A3-2858-4EB8-3A6A-FE3C90567A1D}"/>
          </ac:picMkLst>
        </pc:picChg>
        <pc:picChg chg="add mod">
          <ac:chgData name="Claudio Bonel" userId="4a4df0780b30e7fd" providerId="LiveId" clId="{B98A7089-4880-4DFA-B2E2-1C84F3C572A9}" dt="2022-10-23T16:17:24.399" v="477" actId="1076"/>
          <ac:picMkLst>
            <pc:docMk/>
            <pc:sldMk cId="3641145519" sldId="264"/>
            <ac:picMk id="7170" creationId="{D606E27E-D1BC-DE98-0B4D-14E64AF5C22F}"/>
          </ac:picMkLst>
        </pc:picChg>
        <pc:picChg chg="add mod">
          <ac:chgData name="Claudio Bonel" userId="4a4df0780b30e7fd" providerId="LiveId" clId="{B98A7089-4880-4DFA-B2E2-1C84F3C572A9}" dt="2022-10-23T16:17:24.399" v="477" actId="1076"/>
          <ac:picMkLst>
            <pc:docMk/>
            <pc:sldMk cId="3641145519" sldId="264"/>
            <ac:picMk id="7172" creationId="{B2E470FD-04C5-E85F-B003-B4B898065CF6}"/>
          </ac:picMkLst>
        </pc:picChg>
      </pc:sldChg>
      <pc:sldChg chg="addSp delSp modSp add mod">
        <pc:chgData name="Claudio Bonel" userId="4a4df0780b30e7fd" providerId="LiveId" clId="{B98A7089-4880-4DFA-B2E2-1C84F3C572A9}" dt="2022-10-23T16:12:52.413" v="312" actId="20577"/>
        <pc:sldMkLst>
          <pc:docMk/>
          <pc:sldMk cId="1256711377" sldId="265"/>
        </pc:sldMkLst>
        <pc:spChg chg="mod">
          <ac:chgData name="Claudio Bonel" userId="4a4df0780b30e7fd" providerId="LiveId" clId="{B98A7089-4880-4DFA-B2E2-1C84F3C572A9}" dt="2022-10-23T16:12:52.413" v="312" actId="20577"/>
          <ac:spMkLst>
            <pc:docMk/>
            <pc:sldMk cId="1256711377" sldId="265"/>
            <ac:spMk id="4" creationId="{6EB9F5A2-BC1B-D53D-FCF1-E33CEE842A3F}"/>
          </ac:spMkLst>
        </pc:spChg>
        <pc:picChg chg="add mod">
          <ac:chgData name="Claudio Bonel" userId="4a4df0780b30e7fd" providerId="LiveId" clId="{B98A7089-4880-4DFA-B2E2-1C84F3C572A9}" dt="2022-10-23T16:12:30.177" v="289" actId="1076"/>
          <ac:picMkLst>
            <pc:docMk/>
            <pc:sldMk cId="1256711377" sldId="265"/>
            <ac:picMk id="2" creationId="{9A5709C7-0F93-246D-59EB-6DDEBCB1FD8C}"/>
          </ac:picMkLst>
        </pc:picChg>
        <pc:picChg chg="del">
          <ac:chgData name="Claudio Bonel" userId="4a4df0780b30e7fd" providerId="LiveId" clId="{B98A7089-4880-4DFA-B2E2-1C84F3C572A9}" dt="2022-10-23T16:05:53.372" v="234" actId="478"/>
          <ac:picMkLst>
            <pc:docMk/>
            <pc:sldMk cId="1256711377" sldId="265"/>
            <ac:picMk id="3" creationId="{9380F979-F16A-98B0-2C0B-5950E0FD0127}"/>
          </ac:picMkLst>
        </pc:picChg>
        <pc:picChg chg="add mod">
          <ac:chgData name="Claudio Bonel" userId="4a4df0780b30e7fd" providerId="LiveId" clId="{B98A7089-4880-4DFA-B2E2-1C84F3C572A9}" dt="2022-10-23T16:12:27.975" v="288" actId="1035"/>
          <ac:picMkLst>
            <pc:docMk/>
            <pc:sldMk cId="1256711377" sldId="265"/>
            <ac:picMk id="4098" creationId="{74A0A67D-5804-2AF2-68E8-FE07B88159F7}"/>
          </ac:picMkLst>
        </pc:picChg>
        <pc:picChg chg="add mod">
          <ac:chgData name="Claudio Bonel" userId="4a4df0780b30e7fd" providerId="LiveId" clId="{B98A7089-4880-4DFA-B2E2-1C84F3C572A9}" dt="2022-10-23T16:12:27.975" v="288" actId="1035"/>
          <ac:picMkLst>
            <pc:docMk/>
            <pc:sldMk cId="1256711377" sldId="265"/>
            <ac:picMk id="4100" creationId="{C49CCE2A-08E8-B241-DA04-C25471E7F6F7}"/>
          </ac:picMkLst>
        </pc:picChg>
        <pc:picChg chg="add del mod">
          <ac:chgData name="Claudio Bonel" userId="4a4df0780b30e7fd" providerId="LiveId" clId="{B98A7089-4880-4DFA-B2E2-1C84F3C572A9}" dt="2022-10-23T16:12:01.064" v="263" actId="478"/>
          <ac:picMkLst>
            <pc:docMk/>
            <pc:sldMk cId="1256711377" sldId="265"/>
            <ac:picMk id="4102" creationId="{8394AA99-0674-E041-95F7-C03DF0085DC9}"/>
          </ac:picMkLst>
        </pc:picChg>
        <pc:picChg chg="add mod">
          <ac:chgData name="Claudio Bonel" userId="4a4df0780b30e7fd" providerId="LiveId" clId="{B98A7089-4880-4DFA-B2E2-1C84F3C572A9}" dt="2022-10-23T16:12:33.678" v="290" actId="1076"/>
          <ac:picMkLst>
            <pc:docMk/>
            <pc:sldMk cId="1256711377" sldId="265"/>
            <ac:picMk id="4104" creationId="{30CCF558-956F-DD4A-7AD2-CE13E1BD7189}"/>
          </ac:picMkLst>
        </pc:picChg>
      </pc:sldChg>
      <pc:sldChg chg="addSp delSp modSp add mod">
        <pc:chgData name="Claudio Bonel" userId="4a4df0780b30e7fd" providerId="LiveId" clId="{B98A7089-4880-4DFA-B2E2-1C84F3C572A9}" dt="2022-10-24T14:04:08.464" v="940" actId="20577"/>
        <pc:sldMkLst>
          <pc:docMk/>
          <pc:sldMk cId="2051480200" sldId="266"/>
        </pc:sldMkLst>
        <pc:spChg chg="add mod">
          <ac:chgData name="Claudio Bonel" userId="4a4df0780b30e7fd" providerId="LiveId" clId="{B98A7089-4880-4DFA-B2E2-1C84F3C572A9}" dt="2022-10-24T14:04:08.464" v="940" actId="20577"/>
          <ac:spMkLst>
            <pc:docMk/>
            <pc:sldMk cId="2051480200" sldId="266"/>
            <ac:spMk id="2" creationId="{412E8485-9624-65FC-4D33-E85A618AB6F6}"/>
          </ac:spMkLst>
        </pc:spChg>
        <pc:spChg chg="del">
          <ac:chgData name="Claudio Bonel" userId="4a4df0780b30e7fd" providerId="LiveId" clId="{B98A7089-4880-4DFA-B2E2-1C84F3C572A9}" dt="2022-10-23T16:19:22.773" v="833" actId="478"/>
          <ac:spMkLst>
            <pc:docMk/>
            <pc:sldMk cId="2051480200" sldId="266"/>
            <ac:spMk id="2" creationId="{5F1A2CF1-1F95-8168-7A73-9A673178449F}"/>
          </ac:spMkLst>
        </pc:spChg>
        <pc:spChg chg="del">
          <ac:chgData name="Claudio Bonel" userId="4a4df0780b30e7fd" providerId="LiveId" clId="{B98A7089-4880-4DFA-B2E2-1C84F3C572A9}" dt="2022-10-23T16:19:22.773" v="833" actId="478"/>
          <ac:spMkLst>
            <pc:docMk/>
            <pc:sldMk cId="2051480200" sldId="266"/>
            <ac:spMk id="3" creationId="{3F59B35B-0D25-0AAB-C533-5E9539BCEAD2}"/>
          </ac:spMkLst>
        </pc:spChg>
        <pc:spChg chg="mod">
          <ac:chgData name="Claudio Bonel" userId="4a4df0780b30e7fd" providerId="LiveId" clId="{B98A7089-4880-4DFA-B2E2-1C84F3C572A9}" dt="2022-10-23T16:19:39.196" v="897" actId="20577"/>
          <ac:spMkLst>
            <pc:docMk/>
            <pc:sldMk cId="2051480200" sldId="266"/>
            <ac:spMk id="4" creationId="{6EB9F5A2-BC1B-D53D-FCF1-E33CEE842A3F}"/>
          </ac:spMkLst>
        </pc:spChg>
        <pc:spChg chg="del">
          <ac:chgData name="Claudio Bonel" userId="4a4df0780b30e7fd" providerId="LiveId" clId="{B98A7089-4880-4DFA-B2E2-1C84F3C572A9}" dt="2022-10-23T16:19:22.773" v="833" actId="478"/>
          <ac:spMkLst>
            <pc:docMk/>
            <pc:sldMk cId="2051480200" sldId="266"/>
            <ac:spMk id="7" creationId="{53230D1E-908C-087D-0E52-3139D2BA58EC}"/>
          </ac:spMkLst>
        </pc:spChg>
        <pc:spChg chg="del">
          <ac:chgData name="Claudio Bonel" userId="4a4df0780b30e7fd" providerId="LiveId" clId="{B98A7089-4880-4DFA-B2E2-1C84F3C572A9}" dt="2022-10-23T16:19:22.773" v="833" actId="478"/>
          <ac:spMkLst>
            <pc:docMk/>
            <pc:sldMk cId="2051480200" sldId="266"/>
            <ac:spMk id="9" creationId="{AB446D56-4953-642D-55E9-F895B7105BF2}"/>
          </ac:spMkLst>
        </pc:spChg>
        <pc:spChg chg="del">
          <ac:chgData name="Claudio Bonel" userId="4a4df0780b30e7fd" providerId="LiveId" clId="{B98A7089-4880-4DFA-B2E2-1C84F3C572A9}" dt="2022-10-23T16:19:22.773" v="833" actId="478"/>
          <ac:spMkLst>
            <pc:docMk/>
            <pc:sldMk cId="2051480200" sldId="266"/>
            <ac:spMk id="10" creationId="{3471AADE-FA3E-F21A-191F-D8930F034351}"/>
          </ac:spMkLst>
        </pc:spChg>
        <pc:spChg chg="del">
          <ac:chgData name="Claudio Bonel" userId="4a4df0780b30e7fd" providerId="LiveId" clId="{B98A7089-4880-4DFA-B2E2-1C84F3C572A9}" dt="2022-10-23T16:19:22.773" v="833" actId="478"/>
          <ac:spMkLst>
            <pc:docMk/>
            <pc:sldMk cId="2051480200" sldId="266"/>
            <ac:spMk id="11" creationId="{3F102E94-A64F-19F9-F533-67CA523506AC}"/>
          </ac:spMkLst>
        </pc:spChg>
        <pc:picChg chg="del">
          <ac:chgData name="Claudio Bonel" userId="4a4df0780b30e7fd" providerId="LiveId" clId="{B98A7089-4880-4DFA-B2E2-1C84F3C572A9}" dt="2022-10-23T16:19:22.773" v="833" actId="478"/>
          <ac:picMkLst>
            <pc:docMk/>
            <pc:sldMk cId="2051480200" sldId="266"/>
            <ac:picMk id="6" creationId="{C15C09A3-2858-4EB8-3A6A-FE3C90567A1D}"/>
          </ac:picMkLst>
        </pc:picChg>
        <pc:picChg chg="del">
          <ac:chgData name="Claudio Bonel" userId="4a4df0780b30e7fd" providerId="LiveId" clId="{B98A7089-4880-4DFA-B2E2-1C84F3C572A9}" dt="2022-10-23T16:19:22.773" v="833" actId="478"/>
          <ac:picMkLst>
            <pc:docMk/>
            <pc:sldMk cId="2051480200" sldId="266"/>
            <ac:picMk id="7170" creationId="{D606E27E-D1BC-DE98-0B4D-14E64AF5C22F}"/>
          </ac:picMkLst>
        </pc:picChg>
        <pc:picChg chg="del">
          <ac:chgData name="Claudio Bonel" userId="4a4df0780b30e7fd" providerId="LiveId" clId="{B98A7089-4880-4DFA-B2E2-1C84F3C572A9}" dt="2022-10-23T16:19:22.773" v="833" actId="478"/>
          <ac:picMkLst>
            <pc:docMk/>
            <pc:sldMk cId="2051480200" sldId="266"/>
            <ac:picMk id="7172" creationId="{B2E470FD-04C5-E85F-B003-B4B898065C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BF921-C3A0-C329-9B2F-B6E6408A9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7B9DC8-33DE-A71D-B12E-F12815B14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55F1EE-0989-04FA-03E5-0045B0A1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1C7F49-7177-3F9D-11E2-C026922B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927FD8-69AE-D517-46B8-E592565F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85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76ADE-B679-FA57-D692-00F620A4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B58344-2038-FDB3-6F73-603437F9A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2DFCEA-614F-A816-FA65-8624A2D1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2671E-848A-B2A8-6F47-939E07B8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5591D-9F5C-67E8-ACFF-30C6CC80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06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A49BEA-F195-0363-4ADD-2D5416AFC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1DAC66-F345-40F2-58B1-4C8339C5B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166D6-EC2C-6769-F352-8EDA7C4C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E61F4D-1C32-B1D5-F02C-0A524F78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F2A948-D014-0BEA-EFD7-882A4C39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19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4464-09DF-05D0-01CE-680FD39B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C01D6-1C1F-88DE-FF4C-CB7F0375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39126-A7EB-A060-CBC5-DD98EBD5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B04791-4D7F-9AD7-E78E-AE16706C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F51B06-4568-CAE8-F296-20778DD0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72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1F9BC-8B32-A9B2-A3D7-1B07D6B8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933247-B3D3-73A1-1DA3-D22B8AD6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5796F8-FB3B-EA9E-508B-342B7A23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3DD112-85AD-B7EF-54B4-AF0D2EF1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B8A374-79D5-ABE3-AEC5-27949B2B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6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2CD2B-E676-0D1F-6570-716781B6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A4BC7-4639-C326-FA2C-AEAEFBC0B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06840A-70BF-00DF-CA6B-765FA2688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93E917-DA5F-6BE2-D9A1-2231B755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811E02-8AAD-2FD6-D760-66CD18D2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C40CC7-97A2-A486-D2E5-5E436E36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27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49193-62D7-A503-F6CC-5E6BB285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732DE9-2DB3-6FCF-D084-01F13C5A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14FB25-F043-B7A8-E9D9-F8BD879C5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C8BE1D-6FA7-AA0E-7F72-D2E5E17D4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CDDDA8-5198-E098-C576-A74CEB7DC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968DB3-27F6-285F-A33D-12B0882A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F9EC4B-DF27-A333-7E42-9E0E20E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3A193A-A1AA-74B9-2D23-6ADC32A5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6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35380-02A0-9EB7-19B0-532A0BD2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D98982-95F8-DA86-0F26-FDE1E8EB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7623C4-0172-4ABC-BBAF-26AD9E07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A37DFE-D604-3256-E24A-7CEE50BA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29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A4B1C2-2497-9A73-B64E-1D8966C2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FFDE34-90BC-AE33-9A34-F9AA8AA0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561F01-5846-A0DE-0D6D-BDC631DA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55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4CEF3-C320-ED28-66F0-DFDD710A2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8B3CF5-6955-AA21-57EF-86BB9F0BA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1354D7-1C62-442D-9FF2-F81CBCF16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3ED8A3-B2C3-2FCE-4EA1-0A32BF77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49B98F-341A-0044-D128-A7371A0E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BD4EBB-5BB1-E750-EBB5-4534783C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43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0CAF4-A9AA-67AA-AAA8-126FC084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A0A828-1780-DDA4-A136-1F218A5F7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D13ABF-85E2-B4AC-23E9-A7C5B0E0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572861-F434-FE96-A4BE-D77964A3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754E4-ACC6-46A3-A948-02CF336347D6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5406A6-4D1A-8C63-4F91-C2B05D71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8709C0-0D25-E977-5F19-E5AB5B9E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6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79B643-1806-4E51-D2B7-09697375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31EE7B-495E-C7AF-210F-EB1715F68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39690-5D03-8E8F-85E3-7F5CCC83B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754E4-ACC6-46A3-A948-02CF336347D6}" type="datetimeFigureOut">
              <a:rPr lang="pt-BR" smtClean="0"/>
              <a:t>31/10/2022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441CF-8013-8247-9CD3-2E04C8189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95E6F8-0964-EB17-984C-43C8D8296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018B-572D-4092-81B7-A3726626D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62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obonel/CriandoDashboardPowerBI_SENAC/raw/main/CriandoDashboardPowerBI.pbi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839562" y="2284906"/>
            <a:ext cx="41338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075853" y="3051328"/>
            <a:ext cx="6276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CRIANDO UM DASHBOARD NO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595B20-E85A-1F0F-19E3-47E583AF20B7}"/>
              </a:ext>
            </a:extLst>
          </p:cNvPr>
          <p:cNvSpPr txBox="1"/>
          <p:nvPr/>
        </p:nvSpPr>
        <p:spPr>
          <a:xfrm>
            <a:off x="6272201" y="3443920"/>
            <a:ext cx="5080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Claudio Bonel</a:t>
            </a:r>
          </a:p>
          <a:p>
            <a:pPr algn="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(21) 99514-7746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3B9F13-45D3-403E-BC87-E2BB7D4E5E49}"/>
              </a:ext>
            </a:extLst>
          </p:cNvPr>
          <p:cNvSpPr txBox="1"/>
          <p:nvPr/>
        </p:nvSpPr>
        <p:spPr>
          <a:xfrm>
            <a:off x="65314" y="5745749"/>
            <a:ext cx="12126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Rio de Janeiro</a:t>
            </a:r>
          </a:p>
          <a:p>
            <a:pPr algn="ctr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86487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401023" y="241502"/>
            <a:ext cx="2089148" cy="9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281127" y="451635"/>
            <a:ext cx="65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Conhecendo o Power BI!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2E8485-9624-65FC-4D33-E85A618AB6F6}"/>
              </a:ext>
            </a:extLst>
          </p:cNvPr>
          <p:cNvSpPr txBox="1"/>
          <p:nvPr/>
        </p:nvSpPr>
        <p:spPr>
          <a:xfrm>
            <a:off x="401023" y="1507867"/>
            <a:ext cx="11486177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dos dados: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https://github.com/claudiobonel/CriandoDashboardPowerBI_SENAC/raw/main/CriandoDashboardPowerBI.pbix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Fonte: Instituto Nacional de Estudos e Pesquisas Educacionais Anísio Teixeira | Inep</a:t>
            </a:r>
          </a:p>
          <a:p>
            <a:pPr>
              <a:lnSpc>
                <a:spcPct val="150000"/>
              </a:lnSpc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48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401023" y="241502"/>
            <a:ext cx="2089148" cy="9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281127" y="451635"/>
            <a:ext cx="65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Contexto - Exemplo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DD72C5-48A6-775D-2CE2-565B518DBCC3}"/>
              </a:ext>
            </a:extLst>
          </p:cNvPr>
          <p:cNvSpPr txBox="1">
            <a:spLocks/>
          </p:cNvSpPr>
          <p:nvPr/>
        </p:nvSpPr>
        <p:spPr bwMode="auto">
          <a:xfrm>
            <a:off x="838200" y="904799"/>
            <a:ext cx="10515600" cy="50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Cenários de visualização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196819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401023" y="241502"/>
            <a:ext cx="2089148" cy="9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281127" y="451635"/>
            <a:ext cx="65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BEDB374-794E-9DC4-A27A-82C8FD57EFE5}"/>
              </a:ext>
            </a:extLst>
          </p:cNvPr>
          <p:cNvSpPr txBox="1">
            <a:spLocks/>
          </p:cNvSpPr>
          <p:nvPr/>
        </p:nvSpPr>
        <p:spPr bwMode="auto">
          <a:xfrm>
            <a:off x="838200" y="1740944"/>
            <a:ext cx="10515600" cy="50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Você foi solicitada a desenvolver e compartilhar uma visualização de dados, onde seja possível analisar o ranking, através de uma hierarquia entre modalidade de ensino (Presencial ou </a:t>
            </a:r>
            <a:r>
              <a:rPr lang="pt-B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EaD</a:t>
            </a:r>
            <a:r>
              <a:rPr lang="pt-B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área geral, da quantidade de ingressantes do sexo feminino, com o objetivo final de realizar uma comparação entre ambos.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pt-B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Dicas: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pt-B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Modalidade de ensino: Coluna “TP_MODALIDADE_ENSINO”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pt-B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 geral: Colunas “NO_CINE_AREA_GERAL”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pt-B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Ingressantes por sexo: Colunas “QT_ING_FEM” </a:t>
            </a:r>
          </a:p>
          <a:p>
            <a:pPr marL="457200" indent="-457200" algn="just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pt-B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as melhores práticas apresentadas até o momento.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pt-B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pt-B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pt-B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8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401023" y="241502"/>
            <a:ext cx="2089148" cy="9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281127" y="451635"/>
            <a:ext cx="65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um Dashboard?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0CBD93-A6D9-1F10-A200-436917915DB2}"/>
              </a:ext>
            </a:extLst>
          </p:cNvPr>
          <p:cNvSpPr txBox="1"/>
          <p:nvPr/>
        </p:nvSpPr>
        <p:spPr>
          <a:xfrm>
            <a:off x="401023" y="1507867"/>
            <a:ext cx="11486177" cy="3369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painel com visualizações de dados, para suportar tomadas de decisão.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Visualizações de dados são objetos gráficos que facilitam a “leitura” e entendimento do cenário, de modo a suportar tomadas de decisão.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Objetos gráficos são compostos por gráficos, propriamente dito mas também, por tabelas e indicadores, cujo objetivo é suportar tomadas de decisão.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fim, d</a:t>
            </a:r>
            <a:r>
              <a:rPr lang="pt-B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ashboard é uma exibição interativa, a partir de um conjunto de visualização de dados, que permite que as pessoas explorem, apreendam e compreendam por quais caminhos sua organização, departamento ou área estão sendo direcionados, de modo a suportar tomadas de decisão.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A855CD-086F-D9D7-40C6-6FFB31A59F95}"/>
              </a:ext>
            </a:extLst>
          </p:cNvPr>
          <p:cNvSpPr txBox="1"/>
          <p:nvPr/>
        </p:nvSpPr>
        <p:spPr>
          <a:xfrm>
            <a:off x="457007" y="4910146"/>
            <a:ext cx="1148617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 Dashboard prefeito? Existe Receita de Bolo?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5393B6-B547-0D35-B0A6-342BD70A5F86}"/>
              </a:ext>
            </a:extLst>
          </p:cNvPr>
          <p:cNvSpPr txBox="1"/>
          <p:nvPr/>
        </p:nvSpPr>
        <p:spPr>
          <a:xfrm>
            <a:off x="401023" y="5200129"/>
            <a:ext cx="11486177" cy="155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NÃO!</a:t>
            </a:r>
          </a:p>
        </p:txBody>
      </p:sp>
    </p:spTree>
    <p:extLst>
      <p:ext uri="{BB962C8B-B14F-4D97-AF65-F5344CB8AC3E}">
        <p14:creationId xmlns:p14="http://schemas.microsoft.com/office/powerpoint/2010/main" val="285059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401023" y="241502"/>
            <a:ext cx="2089148" cy="9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281127" y="451635"/>
            <a:ext cx="65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nós visualizamos os dados?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B60DD4-947D-CF34-C81A-1C814CD72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113" y="2361412"/>
            <a:ext cx="4511250" cy="410378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2371644-37AC-CF30-49BC-CAB7434EE6A3}"/>
              </a:ext>
            </a:extLst>
          </p:cNvPr>
          <p:cNvSpPr txBox="1"/>
          <p:nvPr/>
        </p:nvSpPr>
        <p:spPr>
          <a:xfrm>
            <a:off x="102637" y="3429000"/>
            <a:ext cx="347801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Quantos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números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9?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48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401023" y="241502"/>
            <a:ext cx="2089148" cy="9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281127" y="451635"/>
            <a:ext cx="65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nós visualizamos os dados?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FE6ECD-AC89-88BD-DCA2-9C9F03D088CD}"/>
              </a:ext>
            </a:extLst>
          </p:cNvPr>
          <p:cNvSpPr txBox="1"/>
          <p:nvPr/>
        </p:nvSpPr>
        <p:spPr>
          <a:xfrm>
            <a:off x="387423" y="3429000"/>
            <a:ext cx="3107094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agora,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quantos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números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9?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5D4E61-3ACF-A181-D4A3-7ABFC39AD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666" y="2261180"/>
            <a:ext cx="4830143" cy="42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401023" y="241502"/>
            <a:ext cx="2089148" cy="9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281127" y="451635"/>
            <a:ext cx="65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nós visualizamos os dados?</a:t>
            </a:r>
          </a:p>
        </p:txBody>
      </p:sp>
      <p:pic>
        <p:nvPicPr>
          <p:cNvPr id="5" name="Imagem 1">
            <a:extLst>
              <a:ext uri="{FF2B5EF4-FFF2-40B4-BE49-F238E27FC236}">
                <a16:creationId xmlns:a16="http://schemas.microsoft.com/office/drawing/2014/main" id="{83174569-51FB-2B9E-B8C7-C5D821B65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23" y="2288551"/>
            <a:ext cx="8084429" cy="334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42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401023" y="241502"/>
            <a:ext cx="2089148" cy="9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281127" y="451635"/>
            <a:ext cx="65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Pilares da visualização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9D6E9B-7D48-DED7-2776-094F3EE10030}"/>
              </a:ext>
            </a:extLst>
          </p:cNvPr>
          <p:cNvSpPr txBox="1"/>
          <p:nvPr/>
        </p:nvSpPr>
        <p:spPr>
          <a:xfrm>
            <a:off x="639763" y="2345582"/>
            <a:ext cx="4416425" cy="708025"/>
          </a:xfrm>
          <a:prstGeom prst="rect">
            <a:avLst/>
          </a:prstGeom>
          <a:solidFill>
            <a:srgbClr val="18987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Entender o contexto</a:t>
            </a:r>
            <a:endParaRPr lang="en-US" sz="4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C625ED-8E82-E11C-0FE6-B2586ECE0BF0}"/>
              </a:ext>
            </a:extLst>
          </p:cNvPr>
          <p:cNvSpPr txBox="1"/>
          <p:nvPr/>
        </p:nvSpPr>
        <p:spPr>
          <a:xfrm>
            <a:off x="1563688" y="3290144"/>
            <a:ext cx="4333875" cy="7080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visual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37401C-302D-17F1-842F-C6F85980813D}"/>
              </a:ext>
            </a:extLst>
          </p:cNvPr>
          <p:cNvSpPr txBox="1"/>
          <p:nvPr/>
        </p:nvSpPr>
        <p:spPr>
          <a:xfrm>
            <a:off x="2630488" y="4236294"/>
            <a:ext cx="4331635" cy="70788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Eliminar Saturações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82AAC2-C6B5-6116-7546-E9E335B5F282}"/>
              </a:ext>
            </a:extLst>
          </p:cNvPr>
          <p:cNvSpPr txBox="1"/>
          <p:nvPr/>
        </p:nvSpPr>
        <p:spPr>
          <a:xfrm>
            <a:off x="3981450" y="5193557"/>
            <a:ext cx="3613150" cy="7080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Foque a atenção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57FC6D66-8F71-A0FE-72F4-E799D3A89459}"/>
              </a:ext>
            </a:extLst>
          </p:cNvPr>
          <p:cNvSpPr/>
          <p:nvPr/>
        </p:nvSpPr>
        <p:spPr>
          <a:xfrm>
            <a:off x="1890713" y="5137994"/>
            <a:ext cx="2001837" cy="889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F69ADF7-574C-07AE-CB48-ECCC9E98F563}"/>
              </a:ext>
            </a:extLst>
          </p:cNvPr>
          <p:cNvSpPr/>
          <p:nvPr/>
        </p:nvSpPr>
        <p:spPr>
          <a:xfrm rot="8391717">
            <a:off x="7509653" y="4459270"/>
            <a:ext cx="1338263" cy="78422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666B82-A568-28A9-27B4-1E617AC01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602" y="1189655"/>
            <a:ext cx="5871419" cy="587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401023" y="241502"/>
            <a:ext cx="2089148" cy="9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281127" y="451635"/>
            <a:ext cx="65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6C3E715-6A41-1701-0AFF-2EAD859948D3}"/>
              </a:ext>
            </a:extLst>
          </p:cNvPr>
          <p:cNvSpPr txBox="1"/>
          <p:nvPr/>
        </p:nvSpPr>
        <p:spPr>
          <a:xfrm>
            <a:off x="209534" y="1628427"/>
            <a:ext cx="11772931" cy="522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quem? (Quem são as pessoas que consumirão suas visualizações?)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Gerentes de loja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Gerentes de regional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Quais perguntas precisam de respostas? (Quais são os requisitos que precisarão de um suporte, através da visualização de dados, para suportar a tomada de decisão?)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o volume financeiro de vendas, no decorrer dos últimos 2 anos?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verificar o atingimento das metas de vendas, mês a mês, por vendedor?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a variação do mês corrente em relação ao mesmo período no ano anterior (%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das vendas, por loja?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que? (Por qual motivo essas perguntas precisam de respostas?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preciso analisar tendências com relação ao volume de vendas, de modo a tomar decisões baseado no resultado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melhores vendedores, visando potencializar ainda mais sua atuação e premiá-los.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piores vendedores, para analisar os motivos e capacitá-los de forma mais direcionada, para melhorar seus resultados.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Acompanhar o atingimento das metas por loja, no decorrer dos meses, de modo a medir a eficiência.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padrões temporais de vendas, para criar promoções, potencializar vendas.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Analisar o padrão de vendas das lojas, de acordo com a evolução do indicador de %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definir melhores estratégias de acordo com o mês específico</a:t>
            </a:r>
          </a:p>
        </p:txBody>
      </p:sp>
    </p:spTree>
    <p:extLst>
      <p:ext uri="{BB962C8B-B14F-4D97-AF65-F5344CB8AC3E}">
        <p14:creationId xmlns:p14="http://schemas.microsoft.com/office/powerpoint/2010/main" val="265692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401023" y="241502"/>
            <a:ext cx="2089148" cy="9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281127" y="451635"/>
            <a:ext cx="65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Contexto - Exemplo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BEDB374-794E-9DC4-A27A-82C8FD57EFE5}"/>
              </a:ext>
            </a:extLst>
          </p:cNvPr>
          <p:cNvSpPr txBox="1">
            <a:spLocks/>
          </p:cNvSpPr>
          <p:nvPr/>
        </p:nvSpPr>
        <p:spPr bwMode="auto">
          <a:xfrm>
            <a:off x="838200" y="1740944"/>
            <a:ext cx="10515600" cy="502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Comandante do 17º BPM, na Ilha do Governador, precisa fazer uma apresentação para o Secretário de Estado de Polícia Militar do RJ, contendo informações de roubo, furto e recuperação de automóveis, visando potencializar o seu planejamento, para definir uma estratégia mais assertiva de combate aos roubos e furtos, aliado um trabalho de inteligência que possa localizar e recuperar mais veículos. Por conta disso solicitou o seguinte: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ctr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pt-B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Evolução da quantidade de cada ocorrência, comparando o mês corrente com o anterior (%</a:t>
            </a:r>
            <a:r>
              <a:rPr lang="pt-BR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</a:t>
            </a:r>
            <a:r>
              <a:rPr lang="pt-B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ctr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pt-B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da evolução mês a mês, considerando os 3 últimos anos, da quantidade absoluta da taxa de recuperação de veículos, que é calculada de acordo com a regra: recuperação de veículos/(roubos + furtos de veículos)</a:t>
            </a:r>
          </a:p>
          <a:p>
            <a:pPr marL="514350" indent="-514350" algn="ctr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pt-B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pt-B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5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ENAC RJ 2022 → Inscrições 2022, Cursos Disponíveis, Requisitos">
            <a:extLst>
              <a:ext uri="{FF2B5EF4-FFF2-40B4-BE49-F238E27FC236}">
                <a16:creationId xmlns:a16="http://schemas.microsoft.com/office/drawing/2014/main" id="{A363888B-0DDF-FB71-3B3E-274BF1364E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0" t="10238" r="12605" b="43095"/>
          <a:stretch/>
        </p:blipFill>
        <p:spPr bwMode="auto">
          <a:xfrm>
            <a:off x="401023" y="241502"/>
            <a:ext cx="2089148" cy="94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B9F5A2-BC1B-D53D-FCF1-E33CEE842A3F}"/>
              </a:ext>
            </a:extLst>
          </p:cNvPr>
          <p:cNvSpPr txBox="1"/>
          <p:nvPr/>
        </p:nvSpPr>
        <p:spPr>
          <a:xfrm>
            <a:off x="5281127" y="451635"/>
            <a:ext cx="650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Contexto - Exemplo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DD72C5-48A6-775D-2CE2-565B518DBCC3}"/>
              </a:ext>
            </a:extLst>
          </p:cNvPr>
          <p:cNvSpPr txBox="1">
            <a:spLocks/>
          </p:cNvSpPr>
          <p:nvPr/>
        </p:nvSpPr>
        <p:spPr bwMode="auto">
          <a:xfrm>
            <a:off x="838200" y="1716834"/>
            <a:ext cx="10515600" cy="50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 quem?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Comandante do 17º BPM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Secretário de Estado de Polícia Militar do RJ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Quais as perguntas que precisam de respostas?</a:t>
            </a:r>
            <a:endParaRPr lang="pt-B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pt-B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Evolução da quantidade de roubo, furto e recuperação de veículos, comparando o mês corrente com o anterior (%</a:t>
            </a:r>
            <a:r>
              <a:rPr lang="pt-BR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</a:t>
            </a:r>
            <a:r>
              <a:rPr lang="pt-B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pt-B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da evolução mês a mês, considerando os 3 últimos anos, da quantidade absoluta da taxa de recuperação de veículos, que é calculada de acordo com a regra: recuperação de veículos/(roubos + furtos de veículos)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que?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 a necessidade de se potencializar o planejamento do 17º BPM, para definir uma estratégia mais assertiva de combate aos roubos e furtos, aliado um trabalho de inteligência que possa localizar e recuperar mas veículos.</a:t>
            </a:r>
          </a:p>
          <a:p>
            <a:pPr marL="514350" indent="-514350" eaLnBrk="1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pt-B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pt-B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21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843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Bonel</dc:creator>
  <cp:lastModifiedBy>Claudio Bonel</cp:lastModifiedBy>
  <cp:revision>1</cp:revision>
  <dcterms:created xsi:type="dcterms:W3CDTF">2022-10-23T15:34:06Z</dcterms:created>
  <dcterms:modified xsi:type="dcterms:W3CDTF">2022-10-31T18:25:37Z</dcterms:modified>
</cp:coreProperties>
</file>